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Lst>
  <p:notesMasterIdLst>
    <p:notesMasterId r:id="rId27"/>
  </p:notesMasterIdLst>
  <p:handoutMasterIdLst>
    <p:handoutMasterId r:id="rId28"/>
  </p:handoutMasterIdLst>
  <p:sldIdLst>
    <p:sldId id="284" r:id="rId3"/>
    <p:sldId id="286" r:id="rId4"/>
    <p:sldId id="287" r:id="rId5"/>
    <p:sldId id="264" r:id="rId6"/>
    <p:sldId id="263" r:id="rId7"/>
    <p:sldId id="277" r:id="rId8"/>
    <p:sldId id="288" r:id="rId9"/>
    <p:sldId id="271" r:id="rId10"/>
    <p:sldId id="272" r:id="rId11"/>
    <p:sldId id="273" r:id="rId12"/>
    <p:sldId id="289" r:id="rId13"/>
    <p:sldId id="274" r:id="rId14"/>
    <p:sldId id="275" r:id="rId15"/>
    <p:sldId id="276" r:id="rId16"/>
    <p:sldId id="290" r:id="rId17"/>
    <p:sldId id="279" r:id="rId18"/>
    <p:sldId id="278" r:id="rId19"/>
    <p:sldId id="280" r:id="rId20"/>
    <p:sldId id="281" r:id="rId21"/>
    <p:sldId id="282" r:id="rId22"/>
    <p:sldId id="283" r:id="rId23"/>
    <p:sldId id="320" r:id="rId24"/>
    <p:sldId id="318" r:id="rId25"/>
    <p:sldId id="31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p15:clr>
            <a:srgbClr val="A4A3A4"/>
          </p15:clr>
        </p15:guide>
        <p15:guide id="2" pos="3840">
          <p15:clr>
            <a:srgbClr val="A4A3A4"/>
          </p15:clr>
        </p15:guide>
        <p15:guide id="3" pos="257">
          <p15:clr>
            <a:srgbClr val="A4A3A4"/>
          </p15:clr>
        </p15:guide>
        <p15:guide id="4" pos="7423">
          <p15:clr>
            <a:srgbClr val="A4A3A4"/>
          </p15:clr>
        </p15:guide>
        <p15:guide id="5" orient="horz" pos="164">
          <p15:clr>
            <a:srgbClr val="A4A3A4"/>
          </p15:clr>
        </p15:guide>
        <p15:guide id="6" orient="horz" pos="41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4200"/>
    <a:srgbClr val="FF7111"/>
    <a:srgbClr val="002846"/>
    <a:srgbClr val="00A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6" autoAdjust="0"/>
    <p:restoredTop sz="94660"/>
  </p:normalViewPr>
  <p:slideViewPr>
    <p:cSldViewPr snapToGrid="0">
      <p:cViewPr>
        <p:scale>
          <a:sx n="66" d="100"/>
          <a:sy n="66" d="100"/>
        </p:scale>
        <p:origin x="2196" y="864"/>
      </p:cViewPr>
      <p:guideLst>
        <p:guide orient="horz" pos="2146"/>
        <p:guide pos="3840"/>
        <p:guide pos="257"/>
        <p:guide pos="7423"/>
        <p:guide orient="horz" pos="164"/>
        <p:guide orient="horz" pos="4156"/>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3ACC-4815-9E3E-38AA42A09D64}"/>
            </c:ext>
          </c:extLst>
        </c:ser>
        <c:ser>
          <c:idx val="1"/>
          <c:order val="1"/>
          <c:tx>
            <c:strRef>
              <c:f>Sheet1!$C$1</c:f>
              <c:strCache>
                <c:ptCount val="1"/>
                <c:pt idx="0">
                  <c:v>系列 2</c:v>
                </c:pt>
              </c:strCache>
            </c:strRef>
          </c:tx>
          <c:spPr>
            <a:solidFill>
              <a:schemeClr val="accent2"/>
            </a:solid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3ACC-4815-9E3E-38AA42A09D64}"/>
            </c:ext>
          </c:extLst>
        </c:ser>
        <c:dLbls>
          <c:showLegendKey val="0"/>
          <c:showVal val="0"/>
          <c:showCatName val="0"/>
          <c:showSerName val="0"/>
          <c:showPercent val="0"/>
          <c:showBubbleSize val="0"/>
        </c:dLbls>
        <c:gapWidth val="219"/>
        <c:overlap val="-27"/>
        <c:axId val="1777156160"/>
        <c:axId val="1777163704"/>
      </c:barChart>
      <c:catAx>
        <c:axId val="177715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777163704"/>
        <c:crosses val="autoZero"/>
        <c:auto val="1"/>
        <c:lblAlgn val="ctr"/>
        <c:lblOffset val="100"/>
        <c:noMultiLvlLbl val="0"/>
      </c:catAx>
      <c:valAx>
        <c:axId val="1777163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777156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2021/6/8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8FDAF-E40F-4382-8CDB-E176D1D9BBE1}" type="datetimeFigureOut">
              <a:rPr lang="zh-CN" altLang="en-US" smtClean="0"/>
              <a:t>2021/6/8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6D3FD-26B5-46CC-B82C-FF71209E34C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86D3FD-26B5-46CC-B82C-FF71209E34C6}"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86D3FD-26B5-46CC-B82C-FF71209E34C6}" type="slidenum">
              <a:rPr lang="zh-CN" altLang="en-US" smtClean="0"/>
              <a:t>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Master" Target="../slideMasters/slideMaster1.xml"/><Relationship Id="rId7" Type="http://schemas.openxmlformats.org/officeDocument/2006/relationships/image" Target="../media/image5.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7.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0" name="图片 19" descr="建筑的高楼大厦&#10;&#10;描述已自动生成"/>
          <p:cNvPicPr>
            <a:picLocks noChangeAspect="1"/>
          </p:cNvPicPr>
          <p:nvPr userDrawn="1"/>
        </p:nvPicPr>
        <p:blipFill>
          <a:blip r:embed="rId5">
            <a:extLst>
              <a:ext uri="{28A0092B-C50C-407E-A947-70E740481C1C}">
                <a14:useLocalDpi xmlns:a14="http://schemas.microsoft.com/office/drawing/2010/main" val="0"/>
              </a:ext>
            </a:extLst>
          </a:blip>
          <a:srcRect t="230" b="15133"/>
          <a:stretch>
            <a:fillRect/>
          </a:stretch>
        </p:blipFill>
        <p:spPr>
          <a:xfrm>
            <a:off x="-2" y="-1"/>
            <a:ext cx="12192001" cy="6858001"/>
          </a:xfrm>
          <a:custGeom>
            <a:avLst/>
            <a:gdLst>
              <a:gd name="connsiteX0" fmla="*/ 0 w 12192001"/>
              <a:gd name="connsiteY0" fmla="*/ 0 h 6879260"/>
              <a:gd name="connsiteX1" fmla="*/ 12192001 w 12192001"/>
              <a:gd name="connsiteY1" fmla="*/ 0 h 6879260"/>
              <a:gd name="connsiteX2" fmla="*/ 12192001 w 12192001"/>
              <a:gd name="connsiteY2" fmla="*/ 6879260 h 6879260"/>
              <a:gd name="connsiteX3" fmla="*/ 0 w 12192001"/>
              <a:gd name="connsiteY3" fmla="*/ 6879260 h 6879260"/>
            </a:gdLst>
            <a:ahLst/>
            <a:cxnLst>
              <a:cxn ang="0">
                <a:pos x="connsiteX0" y="connsiteY0"/>
              </a:cxn>
              <a:cxn ang="0">
                <a:pos x="connsiteX1" y="connsiteY1"/>
              </a:cxn>
              <a:cxn ang="0">
                <a:pos x="connsiteX2" y="connsiteY2"/>
              </a:cxn>
              <a:cxn ang="0">
                <a:pos x="connsiteX3" y="connsiteY3"/>
              </a:cxn>
            </a:cxnLst>
            <a:rect l="l" t="t" r="r" b="b"/>
            <a:pathLst>
              <a:path w="12192001" h="6879260">
                <a:moveTo>
                  <a:pt x="0" y="0"/>
                </a:moveTo>
                <a:lnTo>
                  <a:pt x="12192001" y="0"/>
                </a:lnTo>
                <a:lnTo>
                  <a:pt x="12192001" y="6879260"/>
                </a:lnTo>
                <a:lnTo>
                  <a:pt x="0" y="6879260"/>
                </a:lnTo>
                <a:close/>
              </a:path>
            </a:pathLst>
          </a:custGeom>
        </p:spPr>
      </p:pic>
      <p:sp>
        <p:nvSpPr>
          <p:cNvPr id="36" name="任意多边形: 形状 35"/>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userDrawn="1"/>
        </p:nvSpPr>
        <p:spPr>
          <a:xfrm>
            <a:off x="8617617" y="776908"/>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userDrawn="1"/>
        </p:nvSpPr>
        <p:spPr>
          <a:xfrm>
            <a:off x="-2" y="0"/>
            <a:ext cx="12192000" cy="6858000"/>
          </a:xfrm>
          <a:prstGeom prst="rect">
            <a:avLst/>
          </a:prstGeom>
          <a:gradFill>
            <a:gsLst>
              <a:gs pos="25000">
                <a:schemeClr val="accent1">
                  <a:alpha val="75000"/>
                </a:schemeClr>
              </a:gs>
              <a:gs pos="100000">
                <a:schemeClr val="accent2">
                  <a:alpha val="75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userDrawn="1">
            <p:custDataLst>
              <p:tags r:id="rId1"/>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49" name="文本框 48"/>
          <p:cNvSpPr txBox="1"/>
          <p:nvPr userDrawn="1">
            <p:custDataLst>
              <p:tags r:id="rId2"/>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50" name="PA-文本框 15"/>
          <p:cNvSpPr txBox="1"/>
          <p:nvPr userDrawn="1">
            <p:custDataLst>
              <p:tags r:id="rId3"/>
            </p:custDataLst>
          </p:nvPr>
        </p:nvSpPr>
        <p:spPr>
          <a:xfrm>
            <a:off x="6331086" y="2449679"/>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53" name="文本占位符 52"/>
          <p:cNvSpPr>
            <a:spLocks noGrp="1"/>
          </p:cNvSpPr>
          <p:nvPr>
            <p:ph type="body" idx="10" hasCustomPrompt="1"/>
          </p:nvPr>
        </p:nvSpPr>
        <p:spPr>
          <a:xfrm>
            <a:off x="3875869" y="2449680"/>
            <a:ext cx="7001917" cy="1878656"/>
          </a:xfrm>
        </p:spPr>
        <p:txBody>
          <a:bodyPr vert="horz" wrap="none" lIns="0" tIns="0" rIns="0" bIns="0" anchor="t" anchorCtr="0">
            <a:noAutofit/>
          </a:bodyPr>
          <a:lstStyle>
            <a:lvl1pPr marL="0" indent="0" algn="r" defTabSz="914400" rtl="0" eaLnBrk="1" fontAlgn="auto" latinLnBrk="0" hangingPunct="1">
              <a:lnSpc>
                <a:spcPct val="110000"/>
              </a:lnSpc>
              <a:spcBef>
                <a:spcPts val="0"/>
              </a:spcBef>
              <a:spcAft>
                <a:spcPts val="0"/>
              </a:spcAft>
              <a:buFont typeface="Arial" panose="020B0604020202020204" pitchFamily="34" charset="0"/>
              <a:buNone/>
              <a:defRPr sz="4400" spc="600">
                <a:solidFill>
                  <a:srgbClr val="FFFFFF"/>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我们只为客户提供</a:t>
            </a:r>
          </a:p>
          <a:p>
            <a:pPr lvl="0"/>
            <a:r>
              <a:rPr lang="zh-CN" altLang="en-US" dirty="0"/>
              <a:t>一流产品和服务</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4"/>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5905667" y="0"/>
            <a:ext cx="2681704" cy="5247318"/>
          </a:xfrm>
          <a:prstGeom prst="parallelogram">
            <a:avLst>
              <a:gd name="adj" fmla="val 30195"/>
            </a:avLst>
          </a:pr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792148" y="983872"/>
            <a:ext cx="2681704" cy="5247318"/>
          </a:xfrm>
          <a:prstGeom prst="parallelogram">
            <a:avLst>
              <a:gd name="adj" fmla="val 30195"/>
            </a:avLst>
          </a:prstGeom>
          <a:blipFill>
            <a:blip r:embed="rId7"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8"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590566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7792148"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任意多边形: 形状 13"/>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1"/>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2"/>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p>
        </p:txBody>
      </p:sp>
      <p:sp>
        <p:nvSpPr>
          <p:cNvPr id="27" name="文本占位符 26"/>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p>
        </p:txBody>
      </p:sp>
      <p:sp>
        <p:nvSpPr>
          <p:cNvPr id="28" name="文本占位符 27"/>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p>
        </p:txBody>
      </p:sp>
      <p:sp>
        <p:nvSpPr>
          <p:cNvPr id="29" name="文本占位符 28"/>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社会认可</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5"/>
          <a:stretch>
            <a:fillRect/>
          </a:stretch>
        </p:blipFill>
        <p:spPr>
          <a:xfrm>
            <a:off x="0" y="1"/>
            <a:ext cx="12192000" cy="6857999"/>
          </a:xfrm>
          <a:prstGeom prst="rect">
            <a:avLst/>
          </a:prstGeom>
          <a:gradFill>
            <a:gsLst>
              <a:gs pos="100000">
                <a:schemeClr val="accent2"/>
              </a:gs>
              <a:gs pos="0">
                <a:schemeClr val="accent2">
                  <a:alpha val="0"/>
                </a:schemeClr>
              </a:gs>
            </a:gsLst>
            <a:lin ang="2700000" scaled="0"/>
          </a:gradFill>
        </p:spPr>
      </p:pic>
      <p:sp>
        <p:nvSpPr>
          <p:cNvPr id="7" name="文本框 6"/>
          <p:cNvSpPr txBox="1"/>
          <p:nvPr userDrawn="1">
            <p:custDataLst>
              <p:tags r:id="rId1"/>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8" name="矩形 7"/>
          <p:cNvSpPr/>
          <p:nvPr userDrawn="1"/>
        </p:nvSpPr>
        <p:spPr>
          <a:xfrm>
            <a:off x="3486149" y="3295650"/>
            <a:ext cx="641032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2"/>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10" name="任意多边形: 形状 9"/>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p:cNvSpPr txBox="1"/>
          <p:nvPr userDrawn="1">
            <p:custDataLst>
              <p:tags r:id="rId3"/>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4713123"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b="1" spc="0">
                <a:solidFill>
                  <a:schemeClr val="bg1"/>
                </a:solidFill>
                <a:latin typeface="+mn-lt"/>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2DE77E-4743-495A-81F7-4A6A07285A80}" type="datetimeFigureOut">
              <a:rPr lang="zh-CN" altLang="en-US" smtClean="0"/>
              <a:t>2021/6/8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262BAB-295E-4EF2-8636-5D0A9AEB314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A5FCB1-5872-47E4-8005-C02924DEF68B}"/>
              </a:ext>
            </a:extLst>
          </p:cNvPr>
          <p:cNvSpPr>
            <a:spLocks noGrp="1"/>
          </p:cNvSpPr>
          <p:nvPr>
            <p:ph type="dt" sz="half" idx="10"/>
          </p:nvPr>
        </p:nvSpPr>
        <p:spPr>
          <a:xfrm>
            <a:off x="838200" y="6356350"/>
            <a:ext cx="2743200" cy="365125"/>
          </a:xfrm>
          <a:prstGeom prst="rect">
            <a:avLst/>
          </a:prstGeom>
        </p:spPr>
        <p:txBody>
          <a:bodyPr/>
          <a:lstStyle/>
          <a:p>
            <a:fld id="{6C22F4C4-E2FD-4440-B106-9B2D7D210CE9}" type="datetimeFigureOut">
              <a:rPr lang="zh-CN" altLang="en-US" smtClean="0"/>
              <a:t>2021/6/8</a:t>
            </a:fld>
            <a:endParaRPr lang="zh-CN" altLang="en-US"/>
          </a:p>
        </p:txBody>
      </p:sp>
      <p:sp>
        <p:nvSpPr>
          <p:cNvPr id="3" name="页脚占位符 2">
            <a:extLst>
              <a:ext uri="{FF2B5EF4-FFF2-40B4-BE49-F238E27FC236}">
                <a16:creationId xmlns:a16="http://schemas.microsoft.com/office/drawing/2014/main" id="{F59C6237-4E7F-4B9D-A722-BB6099FE24E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6DFB500-091C-45AA-912A-EA9391BAFAEC}"/>
              </a:ext>
            </a:extLst>
          </p:cNvPr>
          <p:cNvSpPr>
            <a:spLocks noGrp="1"/>
          </p:cNvSpPr>
          <p:nvPr>
            <p:ph type="sldNum" sz="quarter" idx="12"/>
          </p:nvPr>
        </p:nvSpPr>
        <p:spPr>
          <a:xfrm>
            <a:off x="8610600" y="6356350"/>
            <a:ext cx="2743200" cy="365125"/>
          </a:xfrm>
          <a:prstGeom prst="rect">
            <a:avLst/>
          </a:prstGeom>
        </p:spPr>
        <p:txBody>
          <a:bodyPr/>
          <a:lstStyle/>
          <a:p>
            <a:fld id="{7D52985B-615B-437A-BE88-E1843AD96F74}" type="slidenum">
              <a:rPr lang="zh-CN" altLang="en-US" smtClean="0"/>
              <a:t>‹#›</a:t>
            </a:fld>
            <a:endParaRPr lang="zh-CN" altLang="en-US"/>
          </a:p>
        </p:txBody>
      </p:sp>
      <p:pic>
        <p:nvPicPr>
          <p:cNvPr id="6" name="图片 5">
            <a:extLst>
              <a:ext uri="{FF2B5EF4-FFF2-40B4-BE49-F238E27FC236}">
                <a16:creationId xmlns:a16="http://schemas.microsoft.com/office/drawing/2014/main" id="{A9CEAB1A-DFA4-42BF-B4C5-826CEA05C1D0}"/>
              </a:ext>
            </a:extLst>
          </p:cNvPr>
          <p:cNvPicPr>
            <a:picLocks noChangeAspect="1"/>
          </p:cNvPicPr>
          <p:nvPr userDrawn="1"/>
        </p:nvPicPr>
        <p:blipFill rotWithShape="1">
          <a:blip r:embed="rId2"/>
          <a:srcRect l="1098" b="25858"/>
          <a:stretch/>
        </p:blipFill>
        <p:spPr>
          <a:xfrm>
            <a:off x="0" y="1"/>
            <a:ext cx="12192000" cy="6858000"/>
          </a:xfrm>
          <a:prstGeom prst="rect">
            <a:avLst/>
          </a:prstGeom>
        </p:spPr>
      </p:pic>
    </p:spTree>
    <p:extLst>
      <p:ext uri="{BB962C8B-B14F-4D97-AF65-F5344CB8AC3E}">
        <p14:creationId xmlns:p14="http://schemas.microsoft.com/office/powerpoint/2010/main" val="267361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686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2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1" name="图片 10" descr="背景图案&#10;&#10;描述已自动生成">
            <a:extLst>
              <a:ext uri="{FF2B5EF4-FFF2-40B4-BE49-F238E27FC236}">
                <a16:creationId xmlns:a16="http://schemas.microsoft.com/office/drawing/2014/main" id="{82CC82CA-FEF8-48E2-87E7-3EC3EC331F56}"/>
              </a:ext>
            </a:extLst>
          </p:cNvPr>
          <p:cNvPicPr>
            <a:picLocks noChangeAspect="1"/>
          </p:cNvPicPr>
          <p:nvPr userDrawn="1"/>
        </p:nvPicPr>
        <p:blipFill>
          <a:blip r:embed="rId2">
            <a:extLst>
              <a:ext uri="{28A0092B-C50C-407E-A947-70E740481C1C}">
                <a14:useLocalDpi xmlns:a14="http://schemas.microsoft.com/office/drawing/2010/main" val="0"/>
              </a:ext>
            </a:extLst>
          </a:blip>
          <a:srcRect l="17619" t="9288" r="17619" b="9288"/>
          <a:stretch>
            <a:fillRect/>
          </a:stretch>
        </p:blipFill>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pic>
        <p:nvPicPr>
          <p:cNvPr id="12" name="图片 11">
            <a:extLst>
              <a:ext uri="{FF2B5EF4-FFF2-40B4-BE49-F238E27FC236}">
                <a16:creationId xmlns:a16="http://schemas.microsoft.com/office/drawing/2014/main" id="{68B90D43-76B8-47FA-9AE0-7F241A93D614}"/>
              </a:ext>
            </a:extLst>
          </p:cNvPr>
          <p:cNvPicPr>
            <a:picLocks noChangeAspect="1"/>
          </p:cNvPicPr>
          <p:nvPr userDrawn="1"/>
        </p:nvPicPr>
        <p:blipFill>
          <a:blip r:embed="rId3"/>
          <a:srcRect l="36350" t="31576" r="35008" b="28815"/>
          <a:stretch>
            <a:fillRect/>
          </a:stretch>
        </p:blipFill>
        <p:spPr>
          <a:xfrm flipV="1">
            <a:off x="-1045025" y="-587827"/>
            <a:ext cx="14282054" cy="8033654"/>
          </a:xfrm>
          <a:custGeom>
            <a:avLst/>
            <a:gdLst>
              <a:gd name="connsiteX0" fmla="*/ 0 w 12191999"/>
              <a:gd name="connsiteY0" fmla="*/ 6858000 h 6858000"/>
              <a:gd name="connsiteX1" fmla="*/ 12191999 w 12191999"/>
              <a:gd name="connsiteY1" fmla="*/ 6858000 h 6858000"/>
              <a:gd name="connsiteX2" fmla="*/ 12191999 w 12191999"/>
              <a:gd name="connsiteY2" fmla="*/ 0 h 6858000"/>
              <a:gd name="connsiteX3" fmla="*/ 0 w 12191999"/>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6858000"/>
                </a:moveTo>
                <a:lnTo>
                  <a:pt x="12191999" y="6858000"/>
                </a:lnTo>
                <a:lnTo>
                  <a:pt x="12191999" y="0"/>
                </a:lnTo>
                <a:lnTo>
                  <a:pt x="0" y="0"/>
                </a:lnTo>
                <a:close/>
              </a:path>
            </a:pathLst>
          </a:custGeom>
          <a:effectLst>
            <a:softEdge rad="635000"/>
          </a:effectLst>
        </p:spPr>
      </p:pic>
    </p:spTree>
    <p:extLst>
      <p:ext uri="{BB962C8B-B14F-4D97-AF65-F5344CB8AC3E}">
        <p14:creationId xmlns:p14="http://schemas.microsoft.com/office/powerpoint/2010/main" val="23395772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t>2021/6/8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20979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8.jpe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9677401" y="4192675"/>
            <a:ext cx="1549400" cy="360000"/>
          </a:xfrm>
          <a:prstGeom prst="roundRect">
            <a:avLst>
              <a:gd name="adj" fmla="val 50000"/>
            </a:avLst>
          </a:prstGeom>
          <a:gradFill>
            <a:gsLst>
              <a:gs pos="25000">
                <a:schemeClr val="accent1">
                  <a:alpha val="75000"/>
                </a:schemeClr>
              </a:gs>
              <a:gs pos="100000">
                <a:schemeClr val="accent2">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latin typeface="+mn-ea"/>
              </a:rPr>
              <a:t>汇报人名字</a:t>
            </a:r>
          </a:p>
        </p:txBody>
      </p:sp>
      <p:sp>
        <p:nvSpPr>
          <p:cNvPr id="10" name="文本占位符 9"/>
          <p:cNvSpPr>
            <a:spLocks noGrp="1"/>
          </p:cNvSpPr>
          <p:nvPr>
            <p:ph type="body" idx="10"/>
          </p:nvPr>
        </p:nvSpPr>
        <p:spPr>
          <a:xfrm>
            <a:off x="4298608" y="1876214"/>
            <a:ext cx="7001917" cy="1878656"/>
          </a:xfrm>
        </p:spPr>
        <p:txBody>
          <a:bodyPr/>
          <a:lstStyle/>
          <a:p>
            <a:r>
              <a:rPr kumimoji="1" lang="zh-CN" altLang="en-US" sz="4800" b="1" spc="0" dirty="0">
                <a:solidFill>
                  <a:schemeClr val="bg1"/>
                </a:solidFill>
              </a:rPr>
              <a:t>企业介绍</a:t>
            </a:r>
            <a:endParaRPr kumimoji="1" lang="en-US" altLang="zh-CN" sz="4800" b="1" spc="0" dirty="0">
              <a:solidFill>
                <a:schemeClr val="bg1"/>
              </a:solidFill>
            </a:endParaRPr>
          </a:p>
          <a:p>
            <a:r>
              <a:rPr kumimoji="1" lang="en-US" altLang="zh-CN" sz="8000" b="1" spc="0" dirty="0">
                <a:solidFill>
                  <a:schemeClr val="bg1"/>
                </a:solidFill>
              </a:rPr>
              <a:t>PPT</a:t>
            </a:r>
            <a:r>
              <a:rPr kumimoji="1" lang="zh-CN" altLang="en-US" sz="8000" b="1" spc="0" dirty="0">
                <a:solidFill>
                  <a:schemeClr val="bg1"/>
                </a:solidFill>
              </a:rPr>
              <a:t>通用模板</a:t>
            </a:r>
          </a:p>
        </p:txBody>
      </p:sp>
      <p:cxnSp>
        <p:nvCxnSpPr>
          <p:cNvPr id="15" name="直接连接符 14">
            <a:extLst>
              <a:ext uri="{FF2B5EF4-FFF2-40B4-BE49-F238E27FC236}">
                <a16:creationId xmlns:a16="http://schemas.microsoft.com/office/drawing/2014/main" id="{E81A692E-3D6D-4CE1-BECB-6D84236B1067}"/>
              </a:ext>
            </a:extLst>
          </p:cNvPr>
          <p:cNvCxnSpPr>
            <a:cxnSpLocks/>
          </p:cNvCxnSpPr>
          <p:nvPr/>
        </p:nvCxnSpPr>
        <p:spPr>
          <a:xfrm>
            <a:off x="673100" y="2733040"/>
            <a:ext cx="10553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图片 27" descr="夜晚建筑亮着灯的高楼&#10;&#10;描述已自动生成">
            <a:extLst>
              <a:ext uri="{FF2B5EF4-FFF2-40B4-BE49-F238E27FC236}">
                <a16:creationId xmlns:a16="http://schemas.microsoft.com/office/drawing/2014/main" id="{19651030-8E22-43BE-9E6F-EB62ED335D9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l="7128"/>
          <a:stretch>
            <a:fillRect/>
          </a:stretch>
        </p:blipFill>
        <p:spPr>
          <a:xfrm>
            <a:off x="1" y="0"/>
            <a:ext cx="9556311" cy="6858000"/>
          </a:xfrm>
          <a:custGeom>
            <a:avLst/>
            <a:gdLst>
              <a:gd name="connsiteX0" fmla="*/ 0 w 9556311"/>
              <a:gd name="connsiteY0" fmla="*/ 0 h 6858000"/>
              <a:gd name="connsiteX1" fmla="*/ 9556311 w 9556311"/>
              <a:gd name="connsiteY1" fmla="*/ 0 h 6858000"/>
              <a:gd name="connsiteX2" fmla="*/ 9556311 w 9556311"/>
              <a:gd name="connsiteY2" fmla="*/ 6858000 h 6858000"/>
              <a:gd name="connsiteX3" fmla="*/ 0 w 95563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56311" h="6858000">
                <a:moveTo>
                  <a:pt x="0" y="0"/>
                </a:moveTo>
                <a:lnTo>
                  <a:pt x="9556311" y="0"/>
                </a:lnTo>
                <a:lnTo>
                  <a:pt x="9556311" y="6858000"/>
                </a:lnTo>
                <a:lnTo>
                  <a:pt x="0" y="6858000"/>
                </a:lnTo>
                <a:close/>
              </a:path>
            </a:pathLst>
          </a:custGeom>
          <a:effectLst>
            <a:outerShdw blurRad="304800" dist="165100" algn="l" rotWithShape="0">
              <a:srgbClr val="A24200">
                <a:alpha val="40000"/>
              </a:srgbClr>
            </a:outerShdw>
          </a:effectLst>
        </p:spPr>
      </p:pic>
      <p:sp>
        <p:nvSpPr>
          <p:cNvPr id="22" name="任意多边形: 形状 21">
            <a:extLst>
              <a:ext uri="{FF2B5EF4-FFF2-40B4-BE49-F238E27FC236}">
                <a16:creationId xmlns:a16="http://schemas.microsoft.com/office/drawing/2014/main" id="{E813A029-3B64-4A73-A0F4-E0BC95134468}"/>
              </a:ext>
            </a:extLst>
          </p:cNvPr>
          <p:cNvSpPr/>
          <p:nvPr/>
        </p:nvSpPr>
        <p:spPr>
          <a:xfrm>
            <a:off x="0" y="5529466"/>
            <a:ext cx="12192000" cy="1328534"/>
          </a:xfrm>
          <a:custGeom>
            <a:avLst/>
            <a:gdLst>
              <a:gd name="connsiteX0" fmla="*/ 10949004 w 12192000"/>
              <a:gd name="connsiteY0" fmla="*/ 68 h 1328534"/>
              <a:gd name="connsiteX1" fmla="*/ 11163300 w 12192000"/>
              <a:gd name="connsiteY1" fmla="*/ 7734 h 1328534"/>
              <a:gd name="connsiteX2" fmla="*/ 12074426 w 12192000"/>
              <a:gd name="connsiteY2" fmla="*/ 148724 h 1328534"/>
              <a:gd name="connsiteX3" fmla="*/ 12192000 w 12192000"/>
              <a:gd name="connsiteY3" fmla="*/ 177944 h 1328534"/>
              <a:gd name="connsiteX4" fmla="*/ 12192000 w 12192000"/>
              <a:gd name="connsiteY4" fmla="*/ 1328534 h 1328534"/>
              <a:gd name="connsiteX5" fmla="*/ 0 w 12192000"/>
              <a:gd name="connsiteY5" fmla="*/ 1328534 h 1328534"/>
              <a:gd name="connsiteX6" fmla="*/ 0 w 12192000"/>
              <a:gd name="connsiteY6" fmla="*/ 328456 h 1328534"/>
              <a:gd name="connsiteX7" fmla="*/ 345306 w 12192000"/>
              <a:gd name="connsiteY7" fmla="*/ 244272 h 1328534"/>
              <a:gd name="connsiteX8" fmla="*/ 1701800 w 12192000"/>
              <a:gd name="connsiteY8" fmla="*/ 58534 h 1328534"/>
              <a:gd name="connsiteX9" fmla="*/ 6045201 w 12192000"/>
              <a:gd name="connsiteY9" fmla="*/ 452234 h 1328534"/>
              <a:gd name="connsiteX10" fmla="*/ 7708900 w 12192000"/>
              <a:gd name="connsiteY10" fmla="*/ 515734 h 1328534"/>
              <a:gd name="connsiteX11" fmla="*/ 10949004 w 12192000"/>
              <a:gd name="connsiteY11" fmla="*/ 68 h 132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1328534">
                <a:moveTo>
                  <a:pt x="10949004" y="68"/>
                </a:moveTo>
                <a:cubicBezTo>
                  <a:pt x="11021674" y="500"/>
                  <a:pt x="11093185" y="2972"/>
                  <a:pt x="11163300" y="7734"/>
                </a:cubicBezTo>
                <a:cubicBezTo>
                  <a:pt x="11443758" y="26784"/>
                  <a:pt x="11755834" y="77981"/>
                  <a:pt x="12074426" y="148724"/>
                </a:cubicBezTo>
                <a:lnTo>
                  <a:pt x="12192000" y="177944"/>
                </a:lnTo>
                <a:lnTo>
                  <a:pt x="12192000" y="1328534"/>
                </a:lnTo>
                <a:lnTo>
                  <a:pt x="0" y="1328534"/>
                </a:lnTo>
                <a:lnTo>
                  <a:pt x="0" y="328456"/>
                </a:lnTo>
                <a:lnTo>
                  <a:pt x="345306" y="244272"/>
                </a:lnTo>
                <a:cubicBezTo>
                  <a:pt x="775891" y="151105"/>
                  <a:pt x="1243013" y="84728"/>
                  <a:pt x="1701800" y="58534"/>
                </a:cubicBezTo>
                <a:cubicBezTo>
                  <a:pt x="2925233" y="-11316"/>
                  <a:pt x="5044017" y="376034"/>
                  <a:pt x="6045201" y="452234"/>
                </a:cubicBezTo>
                <a:cubicBezTo>
                  <a:pt x="7046383" y="528434"/>
                  <a:pt x="6855883" y="589817"/>
                  <a:pt x="7708900" y="515734"/>
                </a:cubicBezTo>
                <a:cubicBezTo>
                  <a:pt x="8508603" y="446281"/>
                  <a:pt x="9858971" y="-6405"/>
                  <a:pt x="10949004" y="6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8539F061-A3E1-49C5-A627-AE479483E278}"/>
              </a:ext>
            </a:extLst>
          </p:cNvPr>
          <p:cNvSpPr/>
          <p:nvPr/>
        </p:nvSpPr>
        <p:spPr>
          <a:xfrm>
            <a:off x="0" y="5673911"/>
            <a:ext cx="12192000" cy="1184089"/>
          </a:xfrm>
          <a:custGeom>
            <a:avLst/>
            <a:gdLst>
              <a:gd name="connsiteX0" fmla="*/ 4342247 w 12192000"/>
              <a:gd name="connsiteY0" fmla="*/ 166 h 1184089"/>
              <a:gd name="connsiteX1" fmla="*/ 4559301 w 12192000"/>
              <a:gd name="connsiteY1" fmla="*/ 2989 h 1184089"/>
              <a:gd name="connsiteX2" fmla="*/ 8813800 w 12192000"/>
              <a:gd name="connsiteY2" fmla="*/ 587189 h 1184089"/>
              <a:gd name="connsiteX3" fmla="*/ 11818578 w 12192000"/>
              <a:gd name="connsiteY3" fmla="*/ 177912 h 1184089"/>
              <a:gd name="connsiteX4" fmla="*/ 12192000 w 12192000"/>
              <a:gd name="connsiteY4" fmla="*/ 96656 h 1184089"/>
              <a:gd name="connsiteX5" fmla="*/ 12192000 w 12192000"/>
              <a:gd name="connsiteY5" fmla="*/ 1184089 h 1184089"/>
              <a:gd name="connsiteX6" fmla="*/ 0 w 12192000"/>
              <a:gd name="connsiteY6" fmla="*/ 1184089 h 1184089"/>
              <a:gd name="connsiteX7" fmla="*/ 0 w 12192000"/>
              <a:gd name="connsiteY7" fmla="*/ 184098 h 1184089"/>
              <a:gd name="connsiteX8" fmla="*/ 95529 w 12192000"/>
              <a:gd name="connsiteY8" fmla="*/ 200657 h 1184089"/>
              <a:gd name="connsiteX9" fmla="*/ 1714500 w 12192000"/>
              <a:gd name="connsiteY9" fmla="*/ 345889 h 1184089"/>
              <a:gd name="connsiteX10" fmla="*/ 4342247 w 12192000"/>
              <a:gd name="connsiteY10" fmla="*/ 166 h 118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184089">
                <a:moveTo>
                  <a:pt x="4342247" y="166"/>
                </a:moveTo>
                <a:cubicBezTo>
                  <a:pt x="4413044" y="-401"/>
                  <a:pt x="4485350" y="476"/>
                  <a:pt x="4559301" y="2989"/>
                </a:cubicBezTo>
                <a:cubicBezTo>
                  <a:pt x="5742516" y="43206"/>
                  <a:pt x="7289800" y="629522"/>
                  <a:pt x="8813800" y="587189"/>
                </a:cubicBezTo>
                <a:cubicBezTo>
                  <a:pt x="9766300" y="560731"/>
                  <a:pt x="10780812" y="395366"/>
                  <a:pt x="11818578" y="177912"/>
                </a:cubicBezTo>
                <a:lnTo>
                  <a:pt x="12192000" y="96656"/>
                </a:lnTo>
                <a:lnTo>
                  <a:pt x="12192000" y="1184089"/>
                </a:lnTo>
                <a:lnTo>
                  <a:pt x="0" y="1184089"/>
                </a:lnTo>
                <a:lnTo>
                  <a:pt x="0" y="184098"/>
                </a:lnTo>
                <a:lnTo>
                  <a:pt x="95529" y="200657"/>
                </a:lnTo>
                <a:cubicBezTo>
                  <a:pt x="618547" y="286688"/>
                  <a:pt x="1152261" y="348535"/>
                  <a:pt x="1714500" y="345889"/>
                </a:cubicBezTo>
                <a:cubicBezTo>
                  <a:pt x="2557859" y="341921"/>
                  <a:pt x="3280297" y="8669"/>
                  <a:pt x="4342247" y="166"/>
                </a:cubicBezTo>
                <a:close/>
              </a:path>
            </a:pathLst>
          </a:cu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低可信度描述已自动生成"/>
          <p:cNvPicPr>
            <a:picLocks noChangeAspect="1"/>
          </p:cNvPicPr>
          <p:nvPr/>
        </p:nvPicPr>
        <p:blipFill rotWithShape="1">
          <a:blip r:embed="rId2">
            <a:extLst>
              <a:ext uri="{28A0092B-C50C-407E-A947-70E740481C1C}">
                <a14:useLocalDpi xmlns:a14="http://schemas.microsoft.com/office/drawing/2010/main" val="0"/>
              </a:ext>
            </a:extLst>
          </a:blip>
          <a:srcRect l="40703" t="23492" r="15692" b="55697"/>
          <a:stretch>
            <a:fillRect/>
          </a:stretch>
        </p:blipFill>
        <p:spPr>
          <a:xfrm>
            <a:off x="3581400" y="552450"/>
            <a:ext cx="8202613" cy="2609850"/>
          </a:xfrm>
          <a:custGeom>
            <a:avLst/>
            <a:gdLst>
              <a:gd name="connsiteX0" fmla="*/ 0 w 8202613"/>
              <a:gd name="connsiteY0" fmla="*/ 0 h 2609850"/>
              <a:gd name="connsiteX1" fmla="*/ 8202613 w 8202613"/>
              <a:gd name="connsiteY1" fmla="*/ 0 h 2609850"/>
              <a:gd name="connsiteX2" fmla="*/ 8202613 w 8202613"/>
              <a:gd name="connsiteY2" fmla="*/ 2609850 h 2609850"/>
              <a:gd name="connsiteX3" fmla="*/ 0 w 8202613"/>
              <a:gd name="connsiteY3" fmla="*/ 2609850 h 2609850"/>
            </a:gdLst>
            <a:ahLst/>
            <a:cxnLst>
              <a:cxn ang="0">
                <a:pos x="connsiteX0" y="connsiteY0"/>
              </a:cxn>
              <a:cxn ang="0">
                <a:pos x="connsiteX1" y="connsiteY1"/>
              </a:cxn>
              <a:cxn ang="0">
                <a:pos x="connsiteX2" y="connsiteY2"/>
              </a:cxn>
              <a:cxn ang="0">
                <a:pos x="connsiteX3" y="connsiteY3"/>
              </a:cxn>
            </a:cxnLst>
            <a:rect l="l" t="t" r="r" b="b"/>
            <a:pathLst>
              <a:path w="8202613" h="2609850">
                <a:moveTo>
                  <a:pt x="0" y="0"/>
                </a:moveTo>
                <a:lnTo>
                  <a:pt x="8202613" y="0"/>
                </a:lnTo>
                <a:lnTo>
                  <a:pt x="8202613" y="2609850"/>
                </a:lnTo>
                <a:lnTo>
                  <a:pt x="0" y="2609850"/>
                </a:lnTo>
                <a:close/>
              </a:path>
            </a:pathLst>
          </a:custGeom>
        </p:spPr>
      </p:pic>
      <p:sp>
        <p:nvSpPr>
          <p:cNvPr id="3" name="矩形 2"/>
          <p:cNvSpPr/>
          <p:nvPr/>
        </p:nvSpPr>
        <p:spPr>
          <a:xfrm>
            <a:off x="9925050" y="552450"/>
            <a:ext cx="1858962" cy="26098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28140" y="1692910"/>
            <a:ext cx="3011960" cy="1050290"/>
          </a:xfrm>
          <a:prstGeom prst="rect">
            <a:avLst/>
          </a:prstGeom>
          <a:noFill/>
        </p:spPr>
        <p:txBody>
          <a:bodyPr wrap="square" rtlCol="0" anchor="b">
            <a:spAutoFit/>
          </a:bodyPr>
          <a:lstStyle/>
          <a:p>
            <a:pPr>
              <a:lnSpc>
                <a:spcPct val="130000"/>
              </a:lnSpc>
            </a:pPr>
            <a:r>
              <a:rPr lang="zh-CN" altLang="en-US" sz="24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5" name="矩形 4"/>
          <p:cNvSpPr/>
          <p:nvPr/>
        </p:nvSpPr>
        <p:spPr>
          <a:xfrm>
            <a:off x="407988" y="3090300"/>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27988" y="3090300"/>
            <a:ext cx="72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28295" y="4243705"/>
            <a:ext cx="2804160" cy="1383665"/>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10" name="文本框 9"/>
          <p:cNvSpPr txBox="1"/>
          <p:nvPr/>
        </p:nvSpPr>
        <p:spPr>
          <a:xfrm>
            <a:off x="328140" y="3770144"/>
            <a:ext cx="2816016" cy="464679"/>
          </a:xfrm>
          <a:prstGeom prst="rect">
            <a:avLst/>
          </a:prstGeom>
          <a:noFill/>
        </p:spPr>
        <p:txBody>
          <a:bodyPr wrap="square" rtlCol="0" anchor="b">
            <a:spAutoFit/>
          </a:bodyPr>
          <a:lstStyle/>
          <a:p>
            <a:pPr>
              <a:lnSpc>
                <a:spcPct val="130000"/>
              </a:lnSpc>
            </a:pPr>
            <a:r>
              <a:rPr lang="zh-CN" altLang="en-US" sz="2000" dirty="0">
                <a:solidFill>
                  <a:schemeClr val="accent1"/>
                </a:solidFill>
                <a:latin typeface="阿里巴巴普惠体 B" panose="00020600040101010101" pitchFamily="18" charset="-122"/>
                <a:ea typeface="阿里巴巴普惠体 B" panose="00020600040101010101" pitchFamily="18" charset="-122"/>
              </a:rPr>
              <a:t>小标题</a:t>
            </a:r>
          </a:p>
        </p:txBody>
      </p:sp>
      <p:sp>
        <p:nvSpPr>
          <p:cNvPr id="17" name="文本框 16"/>
          <p:cNvSpPr txBox="1"/>
          <p:nvPr/>
        </p:nvSpPr>
        <p:spPr>
          <a:xfrm>
            <a:off x="4034155" y="4243705"/>
            <a:ext cx="2804160" cy="1383665"/>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18" name="文本框 17"/>
          <p:cNvSpPr txBox="1"/>
          <p:nvPr/>
        </p:nvSpPr>
        <p:spPr>
          <a:xfrm>
            <a:off x="4034451" y="3770144"/>
            <a:ext cx="2816016" cy="464679"/>
          </a:xfrm>
          <a:prstGeom prst="rect">
            <a:avLst/>
          </a:prstGeom>
          <a:noFill/>
        </p:spPr>
        <p:txBody>
          <a:bodyPr wrap="square" rtlCol="0" anchor="b">
            <a:spAutoFit/>
          </a:bodyPr>
          <a:lstStyle/>
          <a:p>
            <a:pPr>
              <a:lnSpc>
                <a:spcPct val="130000"/>
              </a:lnSpc>
            </a:pPr>
            <a:r>
              <a:rPr lang="zh-CN" altLang="en-US" sz="2000" dirty="0">
                <a:solidFill>
                  <a:schemeClr val="accent1"/>
                </a:solidFill>
                <a:latin typeface="阿里巴巴普惠体 B" panose="00020600040101010101" pitchFamily="18" charset="-122"/>
                <a:ea typeface="阿里巴巴普惠体 B" panose="00020600040101010101" pitchFamily="18" charset="-122"/>
              </a:rPr>
              <a:t>小标题</a:t>
            </a:r>
          </a:p>
        </p:txBody>
      </p:sp>
      <p:sp>
        <p:nvSpPr>
          <p:cNvPr id="20" name="文本框 19"/>
          <p:cNvSpPr txBox="1"/>
          <p:nvPr/>
        </p:nvSpPr>
        <p:spPr>
          <a:xfrm>
            <a:off x="7740650" y="4243705"/>
            <a:ext cx="2804160" cy="1383665"/>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21" name="文本框 20"/>
          <p:cNvSpPr txBox="1"/>
          <p:nvPr/>
        </p:nvSpPr>
        <p:spPr>
          <a:xfrm>
            <a:off x="7740761" y="3770144"/>
            <a:ext cx="2816016" cy="464679"/>
          </a:xfrm>
          <a:prstGeom prst="rect">
            <a:avLst/>
          </a:prstGeom>
          <a:noFill/>
        </p:spPr>
        <p:txBody>
          <a:bodyPr wrap="square" rtlCol="0" anchor="b">
            <a:spAutoFit/>
          </a:bodyPr>
          <a:lstStyle/>
          <a:p>
            <a:pPr>
              <a:lnSpc>
                <a:spcPct val="130000"/>
              </a:lnSpc>
            </a:pPr>
            <a:r>
              <a:rPr lang="zh-CN" altLang="en-US" sz="2000" dirty="0">
                <a:solidFill>
                  <a:schemeClr val="accent1"/>
                </a:solidFill>
                <a:latin typeface="阿里巴巴普惠体 B" panose="00020600040101010101" pitchFamily="18" charset="-122"/>
                <a:ea typeface="阿里巴巴普惠体 B" panose="00020600040101010101" pitchFamily="18" charset="-122"/>
              </a:rPr>
              <a:t>小标题</a:t>
            </a:r>
          </a:p>
        </p:txBody>
      </p:sp>
      <p:sp>
        <p:nvSpPr>
          <p:cNvPr id="24" name="任意多边形: 形状 23"/>
          <p:cNvSpPr/>
          <p:nvPr/>
        </p:nvSpPr>
        <p:spPr>
          <a:xfrm rot="16200000">
            <a:off x="9174160" y="3695700"/>
            <a:ext cx="2609850" cy="2609852"/>
          </a:xfrm>
          <a:custGeom>
            <a:avLst/>
            <a:gdLst>
              <a:gd name="connsiteX0" fmla="*/ 2609850 w 2609850"/>
              <a:gd name="connsiteY0" fmla="*/ 2564133 h 2609852"/>
              <a:gd name="connsiteX1" fmla="*/ 2609850 w 2609850"/>
              <a:gd name="connsiteY1" fmla="*/ 2609852 h 2609852"/>
              <a:gd name="connsiteX2" fmla="*/ 0 w 2609850"/>
              <a:gd name="connsiteY2" fmla="*/ 2609852 h 2609852"/>
              <a:gd name="connsiteX3" fmla="*/ 0 w 2609850"/>
              <a:gd name="connsiteY3" fmla="*/ 2564133 h 2609852"/>
              <a:gd name="connsiteX4" fmla="*/ 1 w 2609850"/>
              <a:gd name="connsiteY4" fmla="*/ 2564133 h 2609852"/>
              <a:gd name="connsiteX5" fmla="*/ 1 w 2609850"/>
              <a:gd name="connsiteY5" fmla="*/ 0 h 2609852"/>
              <a:gd name="connsiteX6" fmla="*/ 45720 w 2609850"/>
              <a:gd name="connsiteY6" fmla="*/ 0 h 2609852"/>
              <a:gd name="connsiteX7" fmla="*/ 45720 w 2609850"/>
              <a:gd name="connsiteY7" fmla="*/ 2564133 h 2609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850" h="2609852">
                <a:moveTo>
                  <a:pt x="2609850" y="2564133"/>
                </a:moveTo>
                <a:lnTo>
                  <a:pt x="2609850" y="2609852"/>
                </a:lnTo>
                <a:lnTo>
                  <a:pt x="0" y="2609852"/>
                </a:lnTo>
                <a:lnTo>
                  <a:pt x="0" y="2564133"/>
                </a:lnTo>
                <a:lnTo>
                  <a:pt x="1" y="2564133"/>
                </a:lnTo>
                <a:lnTo>
                  <a:pt x="1" y="0"/>
                </a:lnTo>
                <a:lnTo>
                  <a:pt x="45720" y="0"/>
                </a:lnTo>
                <a:lnTo>
                  <a:pt x="45720" y="2564133"/>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0"/>
          </p:nvPr>
        </p:nvSpPr>
        <p:spPr/>
        <p:txBody>
          <a:bodyPr/>
          <a:lstStyle/>
          <a:p>
            <a:r>
              <a:rPr lang="en-US" altLang="zh-CN" dirty="0"/>
              <a:t>03</a:t>
            </a:r>
            <a:endParaRPr lang="zh-CN" altLang="en-US" dirty="0"/>
          </a:p>
        </p:txBody>
      </p:sp>
      <p:sp>
        <p:nvSpPr>
          <p:cNvPr id="7" name="文本占位符 6"/>
          <p:cNvSpPr>
            <a:spLocks noGrp="1"/>
          </p:cNvSpPr>
          <p:nvPr>
            <p:ph type="body" sz="quarter" idx="11"/>
          </p:nvPr>
        </p:nvSpPr>
        <p:spPr/>
        <p:txBody>
          <a:bodyPr/>
          <a:lstStyle/>
          <a:p>
            <a:r>
              <a:rPr lang="zh-CN" altLang="en-US" dirty="0"/>
              <a:t>核心优势</a:t>
            </a:r>
          </a:p>
        </p:txBody>
      </p:sp>
      <p:sp>
        <p:nvSpPr>
          <p:cNvPr id="8" name="文本框 7"/>
          <p:cNvSpPr txBox="1"/>
          <p:nvPr/>
        </p:nvSpPr>
        <p:spPr>
          <a:xfrm>
            <a:off x="7340599" y="4327631"/>
            <a:ext cx="2670175" cy="275590"/>
          </a:xfrm>
          <a:prstGeom prst="rect">
            <a:avLst/>
          </a:prstGeom>
          <a:noFill/>
        </p:spPr>
        <p:txBody>
          <a:bodyPr wrap="square" rtlCol="0">
            <a:spAutoFit/>
          </a:bodyPr>
          <a:lstStyle/>
          <a:p>
            <a:pPr algn="dist"/>
            <a:r>
              <a:rPr kumimoji="1" lang="zh-CN" altLang="en-US" sz="1200" dirty="0">
                <a:solidFill>
                  <a:schemeClr val="bg1"/>
                </a:solidFill>
                <a:latin typeface="微软雅黑 Light" panose="020B0502040204020203" pitchFamily="34" charset="-122"/>
                <a:ea typeface="微软雅黑 Light" panose="020B0502040204020203" pitchFamily="34" charset="-122"/>
              </a:rPr>
              <a:t>输入你的小标题内容</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î$lïďe"/>
          <p:cNvGrpSpPr/>
          <p:nvPr/>
        </p:nvGrpSpPr>
        <p:grpSpPr>
          <a:xfrm>
            <a:off x="6285037" y="1568345"/>
            <a:ext cx="5604452" cy="4127710"/>
            <a:chOff x="5914873" y="1584000"/>
            <a:chExt cx="5604452" cy="4127710"/>
          </a:xfrm>
        </p:grpSpPr>
        <p:grpSp>
          <p:nvGrpSpPr>
            <p:cNvPr id="20" name="î$ḷiḋè"/>
            <p:cNvGrpSpPr/>
            <p:nvPr/>
          </p:nvGrpSpPr>
          <p:grpSpPr>
            <a:xfrm>
              <a:off x="5914873" y="1584000"/>
              <a:ext cx="5009050" cy="4127710"/>
              <a:chOff x="5914873" y="1584000"/>
              <a:chExt cx="5009050" cy="4127710"/>
            </a:xfrm>
          </p:grpSpPr>
          <p:sp>
            <p:nvSpPr>
              <p:cNvPr id="27" name="isḷïde"/>
              <p:cNvSpPr/>
              <p:nvPr/>
            </p:nvSpPr>
            <p:spPr>
              <a:xfrm flipV="1">
                <a:off x="6637198" y="5382358"/>
                <a:ext cx="4286725" cy="329352"/>
              </a:xfrm>
              <a:prstGeom prst="round2SameRect">
                <a:avLst>
                  <a:gd name="adj1" fmla="val 50000"/>
                  <a:gd name="adj2" fmla="val 0"/>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endParaRPr>
                  <a:latin typeface="+mn-ea"/>
                </a:endParaRPr>
              </a:p>
            </p:txBody>
          </p:sp>
          <p:sp>
            <p:nvSpPr>
              <p:cNvPr id="28" name="iṧḷïďé"/>
              <p:cNvSpPr/>
              <p:nvPr/>
            </p:nvSpPr>
            <p:spPr>
              <a:xfrm rot="4599532" flipV="1">
                <a:off x="4135771" y="3363102"/>
                <a:ext cx="3824378" cy="266173"/>
              </a:xfrm>
              <a:prstGeom prst="round2SameRect">
                <a:avLst>
                  <a:gd name="adj1" fmla="val 50000"/>
                  <a:gd name="adj2" fmla="val 0"/>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endParaRPr sz="1400">
                  <a:latin typeface="+mn-ea"/>
                </a:endParaRPr>
              </a:p>
            </p:txBody>
          </p:sp>
        </p:grpSp>
        <p:sp>
          <p:nvSpPr>
            <p:cNvPr id="21" name="îs1íďé"/>
            <p:cNvSpPr/>
            <p:nvPr/>
          </p:nvSpPr>
          <p:spPr>
            <a:xfrm>
              <a:off x="6637198" y="3476340"/>
              <a:ext cx="1081297" cy="1081299"/>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1600" b="1" dirty="0">
                  <a:solidFill>
                    <a:schemeClr val="accent1"/>
                  </a:solidFill>
                  <a:latin typeface="+mn-ea"/>
                </a:rPr>
                <a:t>关键词</a:t>
              </a:r>
              <a:endParaRPr lang="en-US" altLang="zh-CN" sz="1600" b="1" dirty="0">
                <a:solidFill>
                  <a:schemeClr val="accent1"/>
                </a:solidFill>
                <a:latin typeface="+mn-ea"/>
              </a:endParaRPr>
            </a:p>
          </p:txBody>
        </p:sp>
        <p:sp>
          <p:nvSpPr>
            <p:cNvPr id="22" name="íṥlîḑê"/>
            <p:cNvSpPr/>
            <p:nvPr/>
          </p:nvSpPr>
          <p:spPr>
            <a:xfrm>
              <a:off x="8069143" y="3696784"/>
              <a:ext cx="1433632" cy="1433634"/>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2400" b="1" dirty="0">
                  <a:solidFill>
                    <a:schemeClr val="accent1"/>
                  </a:solidFill>
                  <a:latin typeface="+mn-ea"/>
                </a:rPr>
                <a:t>关键词</a:t>
              </a:r>
              <a:endParaRPr lang="en-US" altLang="zh-CN" sz="2400" b="1" dirty="0">
                <a:solidFill>
                  <a:schemeClr val="accent1"/>
                </a:solidFill>
                <a:latin typeface="+mn-ea"/>
              </a:endParaRPr>
            </a:p>
          </p:txBody>
        </p:sp>
        <p:sp>
          <p:nvSpPr>
            <p:cNvPr id="23" name="íşľiḋê"/>
            <p:cNvSpPr/>
            <p:nvPr/>
          </p:nvSpPr>
          <p:spPr>
            <a:xfrm>
              <a:off x="7314119" y="1917708"/>
              <a:ext cx="1676618" cy="1676622"/>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b="1" dirty="0">
                  <a:solidFill>
                    <a:schemeClr val="accent1"/>
                  </a:solidFill>
                  <a:latin typeface="+mn-ea"/>
                </a:rPr>
                <a:t>关键词</a:t>
              </a:r>
              <a:endParaRPr lang="en-US" altLang="zh-CN" b="1" dirty="0">
                <a:solidFill>
                  <a:schemeClr val="accent1"/>
                </a:solidFill>
                <a:latin typeface="+mn-ea"/>
              </a:endParaRPr>
            </a:p>
          </p:txBody>
        </p:sp>
        <p:sp>
          <p:nvSpPr>
            <p:cNvPr id="24" name="îś1íde"/>
            <p:cNvSpPr/>
            <p:nvPr/>
          </p:nvSpPr>
          <p:spPr>
            <a:xfrm>
              <a:off x="9188376" y="1865908"/>
              <a:ext cx="2330949" cy="2330954"/>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2800" b="1" dirty="0">
                  <a:solidFill>
                    <a:schemeClr val="accent1"/>
                  </a:solidFill>
                  <a:latin typeface="+mn-ea"/>
                </a:rPr>
                <a:t>关键词</a:t>
              </a:r>
              <a:endParaRPr lang="en-US" altLang="zh-CN" sz="2800" b="1" dirty="0">
                <a:solidFill>
                  <a:schemeClr val="accent1"/>
                </a:solidFill>
                <a:latin typeface="+mn-ea"/>
              </a:endParaRPr>
            </a:p>
          </p:txBody>
        </p:sp>
        <p:sp>
          <p:nvSpPr>
            <p:cNvPr id="25" name="îṧlíḋé"/>
            <p:cNvSpPr/>
            <p:nvPr/>
          </p:nvSpPr>
          <p:spPr>
            <a:xfrm>
              <a:off x="9830998" y="4377309"/>
              <a:ext cx="824602" cy="824602"/>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1000" b="1" dirty="0">
                  <a:solidFill>
                    <a:schemeClr val="accent1"/>
                  </a:solidFill>
                  <a:latin typeface="+mn-ea"/>
                </a:rPr>
                <a:t>关键词</a:t>
              </a:r>
              <a:endParaRPr lang="en-US" altLang="zh-CN" sz="1000" b="1" dirty="0">
                <a:solidFill>
                  <a:schemeClr val="accent1"/>
                </a:solidFill>
                <a:latin typeface="+mn-ea"/>
              </a:endParaRPr>
            </a:p>
          </p:txBody>
        </p:sp>
        <p:sp>
          <p:nvSpPr>
            <p:cNvPr id="26" name="ïS1iḑé"/>
            <p:cNvSpPr/>
            <p:nvPr/>
          </p:nvSpPr>
          <p:spPr>
            <a:xfrm>
              <a:off x="6240931" y="2261951"/>
              <a:ext cx="969494" cy="969494"/>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1400" b="1" dirty="0">
                  <a:solidFill>
                    <a:schemeClr val="accent1"/>
                  </a:solidFill>
                  <a:latin typeface="+mn-ea"/>
                </a:rPr>
                <a:t>关键词</a:t>
              </a:r>
              <a:endParaRPr lang="en-US" altLang="zh-CN" sz="1400" b="1" dirty="0">
                <a:solidFill>
                  <a:schemeClr val="accent1"/>
                </a:solidFill>
                <a:latin typeface="+mn-ea"/>
              </a:endParaRPr>
            </a:p>
          </p:txBody>
        </p:sp>
      </p:grpSp>
      <p:sp>
        <p:nvSpPr>
          <p:cNvPr id="29" name="íš1íḓé"/>
          <p:cNvSpPr/>
          <p:nvPr/>
        </p:nvSpPr>
        <p:spPr bwMode="auto">
          <a:xfrm>
            <a:off x="412584" y="1675132"/>
            <a:ext cx="655201" cy="651592"/>
          </a:xfrm>
          <a:prstGeom prst="ellipse">
            <a:avLst/>
          </a:prstGeom>
          <a:solidFill>
            <a:schemeClr val="accent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dirty="0"/>
          </a:p>
        </p:txBody>
      </p:sp>
      <p:sp>
        <p:nvSpPr>
          <p:cNvPr id="30" name="îṧlîḑê"/>
          <p:cNvSpPr/>
          <p:nvPr/>
        </p:nvSpPr>
        <p:spPr bwMode="auto">
          <a:xfrm>
            <a:off x="412584" y="3325454"/>
            <a:ext cx="655201" cy="651592"/>
          </a:xfrm>
          <a:prstGeom prst="ellipse">
            <a:avLst/>
          </a:prstGeom>
          <a:solidFill>
            <a:schemeClr val="accent2"/>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1" name="íśľíḍê"/>
          <p:cNvSpPr/>
          <p:nvPr/>
        </p:nvSpPr>
        <p:spPr bwMode="auto">
          <a:xfrm>
            <a:off x="412584" y="4947200"/>
            <a:ext cx="655201" cy="651592"/>
          </a:xfrm>
          <a:prstGeom prst="ellipse">
            <a:avLst/>
          </a:prstGeom>
          <a:solidFill>
            <a:schemeClr val="accent3"/>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cxnSp>
        <p:nvCxnSpPr>
          <p:cNvPr id="32" name="直接连接符 31"/>
          <p:cNvCxnSpPr/>
          <p:nvPr/>
        </p:nvCxnSpPr>
        <p:spPr>
          <a:xfrm>
            <a:off x="412584" y="2811802"/>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12584" y="4452599"/>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137909" y="1582252"/>
            <a:ext cx="1198880" cy="398780"/>
          </a:xfrm>
          <a:prstGeom prst="rect">
            <a:avLst/>
          </a:prstGeom>
        </p:spPr>
        <p:txBody>
          <a:bodyPr wrap="none">
            <a:spAutoFit/>
          </a:bodyPr>
          <a:lstStyle/>
          <a:p>
            <a:pPr lvl="0"/>
            <a:r>
              <a:rPr lang="zh-CN" altLang="en-US" sz="2000" dirty="0">
                <a:solidFill>
                  <a:schemeClr val="accent1"/>
                </a:solidFill>
                <a:latin typeface="阿里巴巴普惠体 B" panose="00020600040101010101" pitchFamily="18" charset="-122"/>
                <a:ea typeface="阿里巴巴普惠体 B" panose="00020600040101010101" pitchFamily="18" charset="-122"/>
              </a:rPr>
              <a:t>输入标题</a:t>
            </a:r>
          </a:p>
        </p:txBody>
      </p:sp>
      <p:sp>
        <p:nvSpPr>
          <p:cNvPr id="35" name="矩形 34"/>
          <p:cNvSpPr/>
          <p:nvPr/>
        </p:nvSpPr>
        <p:spPr>
          <a:xfrm>
            <a:off x="1137920" y="1954530"/>
            <a:ext cx="3679190"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36" name="矩形 35"/>
          <p:cNvSpPr/>
          <p:nvPr/>
        </p:nvSpPr>
        <p:spPr>
          <a:xfrm>
            <a:off x="1137909" y="3233860"/>
            <a:ext cx="1198880" cy="398780"/>
          </a:xfrm>
          <a:prstGeom prst="rect">
            <a:avLst/>
          </a:prstGeom>
        </p:spPr>
        <p:txBody>
          <a:bodyPr wrap="none">
            <a:spAutoFit/>
          </a:bodyPr>
          <a:lstStyle/>
          <a:p>
            <a:pPr lvl="0"/>
            <a:r>
              <a:rPr lang="zh-CN" altLang="en-US" sz="2000" dirty="0">
                <a:solidFill>
                  <a:schemeClr val="accent2"/>
                </a:solidFill>
                <a:latin typeface="阿里巴巴普惠体 B" panose="00020600040101010101" pitchFamily="18" charset="-122"/>
                <a:ea typeface="阿里巴巴普惠体 B" panose="00020600040101010101" pitchFamily="18" charset="-122"/>
              </a:rPr>
              <a:t>输入标题</a:t>
            </a:r>
          </a:p>
        </p:txBody>
      </p:sp>
      <p:sp>
        <p:nvSpPr>
          <p:cNvPr id="37" name="矩形 36"/>
          <p:cNvSpPr/>
          <p:nvPr/>
        </p:nvSpPr>
        <p:spPr>
          <a:xfrm>
            <a:off x="1137920" y="3595370"/>
            <a:ext cx="3669665"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38" name="矩形 37"/>
          <p:cNvSpPr/>
          <p:nvPr/>
        </p:nvSpPr>
        <p:spPr>
          <a:xfrm>
            <a:off x="1137909" y="4874656"/>
            <a:ext cx="1198880" cy="398780"/>
          </a:xfrm>
          <a:prstGeom prst="rect">
            <a:avLst/>
          </a:prstGeom>
        </p:spPr>
        <p:txBody>
          <a:bodyPr wrap="none">
            <a:spAutoFit/>
          </a:bodyPr>
          <a:lstStyle/>
          <a:p>
            <a:pPr lvl="0"/>
            <a:r>
              <a:rPr lang="zh-CN" altLang="en-US" sz="2000" dirty="0">
                <a:solidFill>
                  <a:schemeClr val="accent3"/>
                </a:solidFill>
                <a:latin typeface="阿里巴巴普惠体 B" panose="00020600040101010101" pitchFamily="18" charset="-122"/>
                <a:ea typeface="阿里巴巴普惠体 B" panose="00020600040101010101" pitchFamily="18" charset="-122"/>
              </a:rPr>
              <a:t>输入标题</a:t>
            </a:r>
          </a:p>
        </p:txBody>
      </p:sp>
      <p:sp>
        <p:nvSpPr>
          <p:cNvPr id="39" name="矩形 38"/>
          <p:cNvSpPr/>
          <p:nvPr/>
        </p:nvSpPr>
        <p:spPr>
          <a:xfrm>
            <a:off x="1137920" y="5236210"/>
            <a:ext cx="3679190"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40" name="smartphone_155753"/>
          <p:cNvSpPr>
            <a:spLocks noChangeAspect="1"/>
          </p:cNvSpPr>
          <p:nvPr/>
        </p:nvSpPr>
        <p:spPr bwMode="auto">
          <a:xfrm>
            <a:off x="594009" y="1849191"/>
            <a:ext cx="292350" cy="303474"/>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41" name="search_116308"/>
          <p:cNvSpPr>
            <a:spLocks noChangeAspect="1"/>
          </p:cNvSpPr>
          <p:nvPr/>
        </p:nvSpPr>
        <p:spPr bwMode="auto">
          <a:xfrm>
            <a:off x="589421" y="3502549"/>
            <a:ext cx="301526" cy="29740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42" name="search_116308"/>
          <p:cNvSpPr>
            <a:spLocks noChangeAspect="1"/>
          </p:cNvSpPr>
          <p:nvPr/>
        </p:nvSpPr>
        <p:spPr bwMode="auto">
          <a:xfrm>
            <a:off x="569285" y="5142316"/>
            <a:ext cx="341798" cy="261360"/>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矩形 42"/>
          <p:cNvSpPr/>
          <p:nvPr/>
        </p:nvSpPr>
        <p:spPr>
          <a:xfrm>
            <a:off x="412584" y="533400"/>
            <a:ext cx="543559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17566" y="584608"/>
            <a:ext cx="4938210" cy="460375"/>
          </a:xfrm>
          <a:prstGeom prst="rect">
            <a:avLst/>
          </a:prstGeom>
          <a:noFill/>
        </p:spPr>
        <p:txBody>
          <a:bodyPr wrap="square" rtlCol="0">
            <a:spAutoFit/>
          </a:bodyPr>
          <a:lstStyle/>
          <a:p>
            <a:r>
              <a:rPr lang="zh-CN" altLang="en-US" sz="2400" dirty="0">
                <a:solidFill>
                  <a:schemeClr val="bg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45" name="矩形 44"/>
          <p:cNvSpPr/>
          <p:nvPr/>
        </p:nvSpPr>
        <p:spPr>
          <a:xfrm>
            <a:off x="412584" y="6532000"/>
            <a:ext cx="5683416"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096000" y="6532000"/>
            <a:ext cx="5688014"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854301"/>
            <a:ext cx="12192000" cy="13788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580907" y="1177114"/>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5" name="文本框 4"/>
          <p:cNvSpPr txBox="1"/>
          <p:nvPr/>
        </p:nvSpPr>
        <p:spPr>
          <a:xfrm>
            <a:off x="5225143" y="493486"/>
            <a:ext cx="6362245" cy="521970"/>
          </a:xfrm>
          <a:prstGeom prst="rect">
            <a:avLst/>
          </a:prstGeom>
          <a:noFill/>
        </p:spPr>
        <p:txBody>
          <a:bodyPr wrap="square" rtlCol="0">
            <a:spAutoFit/>
          </a:bodyPr>
          <a:lstStyle/>
          <a:p>
            <a:pPr algn="r"/>
            <a:r>
              <a:rPr lang="zh-CN" altLang="en-US" sz="28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6" name="文本框 5"/>
          <p:cNvSpPr txBox="1"/>
          <p:nvPr/>
        </p:nvSpPr>
        <p:spPr>
          <a:xfrm>
            <a:off x="7112001" y="2025807"/>
            <a:ext cx="4475388" cy="1029449"/>
          </a:xfrm>
          <a:prstGeom prst="rect">
            <a:avLst/>
          </a:prstGeom>
          <a:noFill/>
        </p:spPr>
        <p:txBody>
          <a:bodyPr wrap="square" rtlCol="0">
            <a:spAutoFit/>
          </a:bodyPr>
          <a:lstStyle/>
          <a:p>
            <a:pPr algn="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7" name="文本框 6"/>
          <p:cNvSpPr txBox="1"/>
          <p:nvPr/>
        </p:nvSpPr>
        <p:spPr>
          <a:xfrm>
            <a:off x="7692571" y="1656475"/>
            <a:ext cx="3894817" cy="368300"/>
          </a:xfrm>
          <a:prstGeom prst="rect">
            <a:avLst/>
          </a:prstGeom>
          <a:noFill/>
        </p:spPr>
        <p:txBody>
          <a:bodyPr wrap="square" rtlCol="0">
            <a:spAutoFit/>
          </a:bodyPr>
          <a:lstStyle/>
          <a:p>
            <a:pPr algn="r"/>
            <a:r>
              <a:rPr lang="zh-CN" altLang="en-US" dirty="0">
                <a:solidFill>
                  <a:schemeClr val="accent1"/>
                </a:solidFill>
                <a:latin typeface="阿里巴巴普惠体 B" panose="00020600040101010101" pitchFamily="18" charset="-122"/>
                <a:ea typeface="阿里巴巴普惠体 B" panose="00020600040101010101" pitchFamily="18" charset="-122"/>
              </a:rPr>
              <a:t>在此处输入小标题</a:t>
            </a:r>
          </a:p>
        </p:txBody>
      </p:sp>
      <p:sp>
        <p:nvSpPr>
          <p:cNvPr id="8" name="文本框 7"/>
          <p:cNvSpPr txBox="1"/>
          <p:nvPr/>
        </p:nvSpPr>
        <p:spPr>
          <a:xfrm>
            <a:off x="7112001" y="3615123"/>
            <a:ext cx="4475388" cy="1029449"/>
          </a:xfrm>
          <a:prstGeom prst="rect">
            <a:avLst/>
          </a:prstGeom>
          <a:noFill/>
        </p:spPr>
        <p:txBody>
          <a:bodyPr wrap="square" rtlCol="0">
            <a:spAutoFit/>
          </a:bodyPr>
          <a:lstStyle/>
          <a:p>
            <a:pPr algn="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9" name="文本框 8"/>
          <p:cNvSpPr txBox="1"/>
          <p:nvPr/>
        </p:nvSpPr>
        <p:spPr>
          <a:xfrm>
            <a:off x="7692571" y="3245791"/>
            <a:ext cx="3894817" cy="368300"/>
          </a:xfrm>
          <a:prstGeom prst="rect">
            <a:avLst/>
          </a:prstGeom>
          <a:noFill/>
        </p:spPr>
        <p:txBody>
          <a:bodyPr wrap="square" rtlCol="0">
            <a:spAutoFit/>
          </a:bodyPr>
          <a:lstStyle/>
          <a:p>
            <a:pPr algn="r"/>
            <a:r>
              <a:rPr lang="zh-CN" altLang="en-US" dirty="0">
                <a:solidFill>
                  <a:schemeClr val="accent1"/>
                </a:solidFill>
                <a:latin typeface="阿里巴巴普惠体 B" panose="00020600040101010101" pitchFamily="18" charset="-122"/>
                <a:ea typeface="阿里巴巴普惠体 B" panose="00020600040101010101" pitchFamily="18" charset="-122"/>
              </a:rPr>
              <a:t>在此处输入小标题</a:t>
            </a:r>
          </a:p>
        </p:txBody>
      </p:sp>
      <p:grpSp>
        <p:nvGrpSpPr>
          <p:cNvPr id="16" name="组合 15"/>
          <p:cNvGrpSpPr/>
          <p:nvPr/>
        </p:nvGrpSpPr>
        <p:grpSpPr>
          <a:xfrm>
            <a:off x="5626552" y="5148438"/>
            <a:ext cx="1770744" cy="752450"/>
            <a:chOff x="5626552" y="5148438"/>
            <a:chExt cx="1770744" cy="752450"/>
          </a:xfrm>
        </p:grpSpPr>
        <p:sp>
          <p:nvSpPr>
            <p:cNvPr id="10" name="文本框 9"/>
            <p:cNvSpPr txBox="1"/>
            <p:nvPr/>
          </p:nvSpPr>
          <p:spPr>
            <a:xfrm>
              <a:off x="5626552" y="5517770"/>
              <a:ext cx="1770744" cy="383118"/>
            </a:xfrm>
            <a:prstGeom prst="rect">
              <a:avLst/>
            </a:prstGeom>
            <a:noFill/>
          </p:spPr>
          <p:txBody>
            <a:bodyPr wrap="square" rtlCol="0">
              <a:spAutoFit/>
            </a:bodyPr>
            <a:lstStyle/>
            <a:p>
              <a:pPr algn="ctr">
                <a:lnSpc>
                  <a:spcPct val="150000"/>
                </a:lnSpc>
              </a:pPr>
              <a:r>
                <a:rPr lang="zh-CN" altLang="en-US" sz="1400" dirty="0">
                  <a:solidFill>
                    <a:schemeClr val="bg1"/>
                  </a:solidFill>
                </a:rPr>
                <a:t>在此处输入备注</a:t>
              </a:r>
            </a:p>
          </p:txBody>
        </p:sp>
        <p:sp>
          <p:nvSpPr>
            <p:cNvPr id="11" name="文本框 10"/>
            <p:cNvSpPr txBox="1"/>
            <p:nvPr/>
          </p:nvSpPr>
          <p:spPr>
            <a:xfrm>
              <a:off x="5916836" y="5148438"/>
              <a:ext cx="1190176" cy="400110"/>
            </a:xfrm>
            <a:prstGeom prst="rect">
              <a:avLst/>
            </a:prstGeom>
            <a:noFill/>
          </p:spPr>
          <p:txBody>
            <a:bodyPr wrap="square" rtlCol="0">
              <a:spAutoFit/>
            </a:bodyPr>
            <a:lstStyle/>
            <a:p>
              <a:pPr algn="ctr"/>
              <a:r>
                <a:rPr lang="en-US" altLang="zh-CN" sz="2000" b="1" dirty="0">
                  <a:solidFill>
                    <a:schemeClr val="bg1"/>
                  </a:solidFill>
                  <a:latin typeface="阿里巴巴普惠体 B" panose="00020600040101010101" pitchFamily="18" charset="-122"/>
                  <a:ea typeface="阿里巴巴普惠体 B" panose="00020600040101010101" pitchFamily="18" charset="-122"/>
                </a:rPr>
                <a:t>500</a:t>
              </a:r>
              <a:r>
                <a:rPr lang="zh-CN" altLang="en-US" sz="2000" b="1" dirty="0">
                  <a:solidFill>
                    <a:schemeClr val="bg1"/>
                  </a:solidFill>
                  <a:latin typeface="阿里巴巴普惠体 B" panose="00020600040101010101" pitchFamily="18" charset="-122"/>
                  <a:ea typeface="阿里巴巴普惠体 B" panose="00020600040101010101" pitchFamily="18" charset="-122"/>
                </a:rPr>
                <a:t>万</a:t>
              </a:r>
            </a:p>
          </p:txBody>
        </p:sp>
      </p:grpSp>
      <p:grpSp>
        <p:nvGrpSpPr>
          <p:cNvPr id="17" name="组合 16"/>
          <p:cNvGrpSpPr/>
          <p:nvPr/>
        </p:nvGrpSpPr>
        <p:grpSpPr>
          <a:xfrm>
            <a:off x="7815827" y="5148438"/>
            <a:ext cx="1770744" cy="752450"/>
            <a:chOff x="5626552" y="5148438"/>
            <a:chExt cx="1770744" cy="752450"/>
          </a:xfrm>
        </p:grpSpPr>
        <p:sp>
          <p:nvSpPr>
            <p:cNvPr id="18" name="文本框 17"/>
            <p:cNvSpPr txBox="1"/>
            <p:nvPr/>
          </p:nvSpPr>
          <p:spPr>
            <a:xfrm>
              <a:off x="5626552" y="5517770"/>
              <a:ext cx="1770744" cy="383118"/>
            </a:xfrm>
            <a:prstGeom prst="rect">
              <a:avLst/>
            </a:prstGeom>
            <a:noFill/>
          </p:spPr>
          <p:txBody>
            <a:bodyPr wrap="square" rtlCol="0">
              <a:spAutoFit/>
            </a:bodyPr>
            <a:lstStyle/>
            <a:p>
              <a:pPr algn="ctr">
                <a:lnSpc>
                  <a:spcPct val="150000"/>
                </a:lnSpc>
              </a:pPr>
              <a:r>
                <a:rPr lang="zh-CN" altLang="en-US" sz="1400" dirty="0">
                  <a:solidFill>
                    <a:schemeClr val="bg1"/>
                  </a:solidFill>
                </a:rPr>
                <a:t>在此处输入备注</a:t>
              </a:r>
            </a:p>
          </p:txBody>
        </p:sp>
        <p:sp>
          <p:nvSpPr>
            <p:cNvPr id="19" name="文本框 18"/>
            <p:cNvSpPr txBox="1"/>
            <p:nvPr/>
          </p:nvSpPr>
          <p:spPr>
            <a:xfrm>
              <a:off x="5916836" y="5148438"/>
              <a:ext cx="1190176" cy="400110"/>
            </a:xfrm>
            <a:prstGeom prst="rect">
              <a:avLst/>
            </a:prstGeom>
            <a:noFill/>
          </p:spPr>
          <p:txBody>
            <a:bodyPr wrap="square" rtlCol="0">
              <a:spAutoFit/>
            </a:bodyPr>
            <a:lstStyle/>
            <a:p>
              <a:pPr algn="ctr"/>
              <a:r>
                <a:rPr lang="en-US" altLang="zh-CN" sz="2000" b="1" dirty="0">
                  <a:solidFill>
                    <a:schemeClr val="bg1"/>
                  </a:solidFill>
                  <a:latin typeface="阿里巴巴普惠体 B" panose="00020600040101010101" pitchFamily="18" charset="-122"/>
                  <a:ea typeface="阿里巴巴普惠体 B" panose="00020600040101010101" pitchFamily="18" charset="-122"/>
                </a:rPr>
                <a:t>500</a:t>
              </a:r>
              <a:r>
                <a:rPr lang="zh-CN" altLang="en-US" sz="2000" b="1" dirty="0">
                  <a:solidFill>
                    <a:schemeClr val="bg1"/>
                  </a:solidFill>
                  <a:latin typeface="阿里巴巴普惠体 B" panose="00020600040101010101" pitchFamily="18" charset="-122"/>
                  <a:ea typeface="阿里巴巴普惠体 B" panose="00020600040101010101" pitchFamily="18" charset="-122"/>
                </a:rPr>
                <a:t>万</a:t>
              </a:r>
            </a:p>
          </p:txBody>
        </p:sp>
      </p:grpSp>
      <p:grpSp>
        <p:nvGrpSpPr>
          <p:cNvPr id="20" name="组合 19"/>
          <p:cNvGrpSpPr/>
          <p:nvPr/>
        </p:nvGrpSpPr>
        <p:grpSpPr>
          <a:xfrm>
            <a:off x="10005103" y="5148438"/>
            <a:ext cx="1770744" cy="752450"/>
            <a:chOff x="5626552" y="5148438"/>
            <a:chExt cx="1770744" cy="752450"/>
          </a:xfrm>
        </p:grpSpPr>
        <p:sp>
          <p:nvSpPr>
            <p:cNvPr id="21" name="文本框 20"/>
            <p:cNvSpPr txBox="1"/>
            <p:nvPr/>
          </p:nvSpPr>
          <p:spPr>
            <a:xfrm>
              <a:off x="5626552" y="5517770"/>
              <a:ext cx="1770744" cy="383118"/>
            </a:xfrm>
            <a:prstGeom prst="rect">
              <a:avLst/>
            </a:prstGeom>
            <a:noFill/>
          </p:spPr>
          <p:txBody>
            <a:bodyPr wrap="square" rtlCol="0">
              <a:spAutoFit/>
            </a:bodyPr>
            <a:lstStyle/>
            <a:p>
              <a:pPr algn="ctr">
                <a:lnSpc>
                  <a:spcPct val="150000"/>
                </a:lnSpc>
              </a:pPr>
              <a:r>
                <a:rPr lang="zh-CN" altLang="en-US" sz="1400" dirty="0">
                  <a:solidFill>
                    <a:schemeClr val="bg1"/>
                  </a:solidFill>
                </a:rPr>
                <a:t>在此处输入备注</a:t>
              </a:r>
            </a:p>
          </p:txBody>
        </p:sp>
        <p:sp>
          <p:nvSpPr>
            <p:cNvPr id="22" name="文本框 21"/>
            <p:cNvSpPr txBox="1"/>
            <p:nvPr/>
          </p:nvSpPr>
          <p:spPr>
            <a:xfrm>
              <a:off x="5916836" y="5148438"/>
              <a:ext cx="1190176" cy="400110"/>
            </a:xfrm>
            <a:prstGeom prst="rect">
              <a:avLst/>
            </a:prstGeom>
            <a:noFill/>
          </p:spPr>
          <p:txBody>
            <a:bodyPr wrap="square" rtlCol="0">
              <a:spAutoFit/>
            </a:bodyPr>
            <a:lstStyle/>
            <a:p>
              <a:pPr algn="ctr"/>
              <a:r>
                <a:rPr lang="en-US" altLang="zh-CN" sz="2000" b="1" dirty="0">
                  <a:solidFill>
                    <a:schemeClr val="bg1"/>
                  </a:solidFill>
                  <a:latin typeface="阿里巴巴普惠体 B" panose="00020600040101010101" pitchFamily="18" charset="-122"/>
                  <a:ea typeface="阿里巴巴普惠体 B" panose="00020600040101010101" pitchFamily="18" charset="-122"/>
                </a:rPr>
                <a:t>500</a:t>
              </a:r>
              <a:r>
                <a:rPr lang="zh-CN" altLang="en-US" sz="2000" b="1" dirty="0">
                  <a:solidFill>
                    <a:schemeClr val="bg1"/>
                  </a:solidFill>
                  <a:latin typeface="阿里巴巴普惠体 B" panose="00020600040101010101" pitchFamily="18" charset="-122"/>
                  <a:ea typeface="阿里巴巴普惠体 B" panose="00020600040101010101" pitchFamily="18" charset="-122"/>
                </a:rPr>
                <a:t>万</a:t>
              </a:r>
            </a:p>
          </p:txBody>
        </p:sp>
      </p:grpSp>
      <p:pic>
        <p:nvPicPr>
          <p:cNvPr id="23" name="图片 22" descr="蓝色的天空和建筑&#10;&#10;描述已自动生成">
            <a:extLst>
              <a:ext uri="{FF2B5EF4-FFF2-40B4-BE49-F238E27FC236}">
                <a16:creationId xmlns:a16="http://schemas.microsoft.com/office/drawing/2014/main" id="{9252A9D3-C2E7-41E9-974E-2A0DD213BC3E}"/>
              </a:ext>
            </a:extLst>
          </p:cNvPr>
          <p:cNvPicPr>
            <a:picLocks noChangeAspect="1"/>
          </p:cNvPicPr>
          <p:nvPr/>
        </p:nvPicPr>
        <p:blipFill>
          <a:blip r:embed="rId2" cstate="print">
            <a:extLst>
              <a:ext uri="{28A0092B-C50C-407E-A947-70E740481C1C}">
                <a14:useLocalDpi xmlns:a14="http://schemas.microsoft.com/office/drawing/2010/main" val="0"/>
              </a:ext>
            </a:extLst>
          </a:blip>
          <a:srcRect l="23692" t="3401" r="28035" b="5058"/>
          <a:stretch>
            <a:fillRect/>
          </a:stretch>
        </p:blipFill>
        <p:spPr>
          <a:xfrm>
            <a:off x="706210" y="493486"/>
            <a:ext cx="4214132" cy="5328000"/>
          </a:xfrm>
          <a:custGeom>
            <a:avLst/>
            <a:gdLst>
              <a:gd name="connsiteX0" fmla="*/ 0 w 4214132"/>
              <a:gd name="connsiteY0" fmla="*/ 0 h 5328000"/>
              <a:gd name="connsiteX1" fmla="*/ 4214132 w 4214132"/>
              <a:gd name="connsiteY1" fmla="*/ 0 h 5328000"/>
              <a:gd name="connsiteX2" fmla="*/ 4214132 w 4214132"/>
              <a:gd name="connsiteY2" fmla="*/ 5328000 h 5328000"/>
              <a:gd name="connsiteX3" fmla="*/ 0 w 4214132"/>
              <a:gd name="connsiteY3" fmla="*/ 5328000 h 5328000"/>
            </a:gdLst>
            <a:ahLst/>
            <a:cxnLst>
              <a:cxn ang="0">
                <a:pos x="connsiteX0" y="connsiteY0"/>
              </a:cxn>
              <a:cxn ang="0">
                <a:pos x="connsiteX1" y="connsiteY1"/>
              </a:cxn>
              <a:cxn ang="0">
                <a:pos x="connsiteX2" y="connsiteY2"/>
              </a:cxn>
              <a:cxn ang="0">
                <a:pos x="connsiteX3" y="connsiteY3"/>
              </a:cxn>
            </a:cxnLst>
            <a:rect l="l" t="t" r="r" b="b"/>
            <a:pathLst>
              <a:path w="4214132" h="5328000">
                <a:moveTo>
                  <a:pt x="0" y="0"/>
                </a:moveTo>
                <a:lnTo>
                  <a:pt x="4214132" y="0"/>
                </a:lnTo>
                <a:lnTo>
                  <a:pt x="4214132" y="5328000"/>
                </a:lnTo>
                <a:lnTo>
                  <a:pt x="0" y="5328000"/>
                </a:lnTo>
                <a:close/>
              </a:path>
            </a:pathLst>
          </a:cu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660400" y="260350"/>
            <a:ext cx="10858499" cy="968040"/>
          </a:xfrm>
          <a:prstGeom prst="rect">
            <a:avLst/>
          </a:prstGeom>
          <a:blipFill>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60400" y="260350"/>
            <a:ext cx="10858499" cy="968039"/>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îŝlïḓè"/>
          <p:cNvSpPr/>
          <p:nvPr/>
        </p:nvSpPr>
        <p:spPr>
          <a:xfrm>
            <a:off x="660400" y="1996342"/>
            <a:ext cx="3240000" cy="54000"/>
          </a:xfrm>
          <a:prstGeom prst="rect">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4" name="ïşḻiḓê"/>
          <p:cNvSpPr/>
          <p:nvPr/>
        </p:nvSpPr>
        <p:spPr>
          <a:xfrm>
            <a:off x="660400" y="2178051"/>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6" name="îšḻïďê"/>
          <p:cNvSpPr/>
          <p:nvPr/>
        </p:nvSpPr>
        <p:spPr>
          <a:xfrm>
            <a:off x="660400" y="4449397"/>
            <a:ext cx="3240000" cy="54000"/>
          </a:xfrm>
          <a:prstGeom prst="rect">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7" name="ïśļïḋé"/>
          <p:cNvSpPr/>
          <p:nvPr/>
        </p:nvSpPr>
        <p:spPr>
          <a:xfrm>
            <a:off x="660400" y="4631106"/>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9" name="îṧlíďé"/>
          <p:cNvSpPr/>
          <p:nvPr/>
        </p:nvSpPr>
        <p:spPr>
          <a:xfrm>
            <a:off x="4469650" y="1996342"/>
            <a:ext cx="3240000" cy="54000"/>
          </a:xfrm>
          <a:prstGeom prst="rect">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10" name="ïṣ1îdê"/>
          <p:cNvSpPr/>
          <p:nvPr/>
        </p:nvSpPr>
        <p:spPr>
          <a:xfrm>
            <a:off x="4469650" y="2178051"/>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2" name="íṥ1îdê"/>
          <p:cNvSpPr/>
          <p:nvPr/>
        </p:nvSpPr>
        <p:spPr>
          <a:xfrm>
            <a:off x="4469650" y="4449397"/>
            <a:ext cx="3240000" cy="54000"/>
          </a:xfrm>
          <a:prstGeom prst="rect">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13" name="iṡḷíḍe"/>
          <p:cNvSpPr/>
          <p:nvPr/>
        </p:nvSpPr>
        <p:spPr>
          <a:xfrm>
            <a:off x="4469650" y="4631106"/>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5" name="ïšľïďè"/>
          <p:cNvSpPr/>
          <p:nvPr/>
        </p:nvSpPr>
        <p:spPr>
          <a:xfrm>
            <a:off x="8278900" y="1996342"/>
            <a:ext cx="3240000" cy="54000"/>
          </a:xfrm>
          <a:prstGeom prst="rect">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16" name="ïṡľïḋè"/>
          <p:cNvSpPr/>
          <p:nvPr/>
        </p:nvSpPr>
        <p:spPr>
          <a:xfrm>
            <a:off x="8278900" y="2178051"/>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8" name="iṥ1iḓé"/>
          <p:cNvSpPr/>
          <p:nvPr/>
        </p:nvSpPr>
        <p:spPr>
          <a:xfrm>
            <a:off x="8278900" y="4449397"/>
            <a:ext cx="3240000" cy="54000"/>
          </a:xfrm>
          <a:prstGeom prst="rect">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19" name="íṣļiḑe"/>
          <p:cNvSpPr/>
          <p:nvPr/>
        </p:nvSpPr>
        <p:spPr>
          <a:xfrm>
            <a:off x="8278900" y="4631106"/>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33" name="文本框 32"/>
          <p:cNvSpPr txBox="1"/>
          <p:nvPr/>
        </p:nvSpPr>
        <p:spPr>
          <a:xfrm>
            <a:off x="1938546" y="2547383"/>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34" name="文本框 33"/>
          <p:cNvSpPr txBox="1"/>
          <p:nvPr/>
        </p:nvSpPr>
        <p:spPr>
          <a:xfrm>
            <a:off x="1938546" y="2178051"/>
            <a:ext cx="1974555" cy="368300"/>
          </a:xfrm>
          <a:prstGeom prst="rect">
            <a:avLst/>
          </a:prstGeom>
          <a:noFill/>
        </p:spPr>
        <p:txBody>
          <a:bodyPr wrap="square" rIns="0"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sp>
        <p:nvSpPr>
          <p:cNvPr id="35" name="文本框 34"/>
          <p:cNvSpPr txBox="1"/>
          <p:nvPr/>
        </p:nvSpPr>
        <p:spPr>
          <a:xfrm>
            <a:off x="1938546" y="5000438"/>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36" name="文本框 35"/>
          <p:cNvSpPr txBox="1"/>
          <p:nvPr/>
        </p:nvSpPr>
        <p:spPr>
          <a:xfrm>
            <a:off x="1938546" y="4631106"/>
            <a:ext cx="1974555" cy="368300"/>
          </a:xfrm>
          <a:prstGeom prst="rect">
            <a:avLst/>
          </a:prstGeom>
          <a:noFill/>
        </p:spPr>
        <p:txBody>
          <a:bodyPr wrap="square" rIns="0"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sp>
        <p:nvSpPr>
          <p:cNvPr id="37" name="文本框 36"/>
          <p:cNvSpPr txBox="1"/>
          <p:nvPr/>
        </p:nvSpPr>
        <p:spPr>
          <a:xfrm>
            <a:off x="5735095" y="2547383"/>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38" name="文本框 37"/>
          <p:cNvSpPr txBox="1"/>
          <p:nvPr/>
        </p:nvSpPr>
        <p:spPr>
          <a:xfrm>
            <a:off x="5735095" y="2178051"/>
            <a:ext cx="1974555" cy="368300"/>
          </a:xfrm>
          <a:prstGeom prst="rect">
            <a:avLst/>
          </a:prstGeom>
          <a:noFill/>
        </p:spPr>
        <p:txBody>
          <a:bodyPr wrap="square" rIns="0" rtlCol="0">
            <a:spAutoFit/>
          </a:bodyPr>
          <a:lstStyle/>
          <a:p>
            <a:r>
              <a:rPr lang="zh-CN" altLang="en-US" dirty="0">
                <a:solidFill>
                  <a:schemeClr val="accent2"/>
                </a:solidFill>
                <a:latin typeface="阿里巴巴普惠体 B" panose="00020600040101010101" pitchFamily="18" charset="-122"/>
                <a:ea typeface="阿里巴巴普惠体 B" panose="00020600040101010101" pitchFamily="18" charset="-122"/>
              </a:rPr>
              <a:t>此处输入小标题</a:t>
            </a:r>
          </a:p>
        </p:txBody>
      </p:sp>
      <p:sp>
        <p:nvSpPr>
          <p:cNvPr id="39" name="文本框 38"/>
          <p:cNvSpPr txBox="1"/>
          <p:nvPr/>
        </p:nvSpPr>
        <p:spPr>
          <a:xfrm>
            <a:off x="5735095" y="5000438"/>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40" name="文本框 39"/>
          <p:cNvSpPr txBox="1"/>
          <p:nvPr/>
        </p:nvSpPr>
        <p:spPr>
          <a:xfrm>
            <a:off x="5735095" y="4631106"/>
            <a:ext cx="1974555" cy="368300"/>
          </a:xfrm>
          <a:prstGeom prst="rect">
            <a:avLst/>
          </a:prstGeom>
          <a:noFill/>
        </p:spPr>
        <p:txBody>
          <a:bodyPr wrap="square" rIns="0" rtlCol="0">
            <a:spAutoFit/>
          </a:bodyPr>
          <a:lstStyle/>
          <a:p>
            <a:r>
              <a:rPr lang="zh-CN" altLang="en-US" dirty="0">
                <a:solidFill>
                  <a:schemeClr val="accent2"/>
                </a:solidFill>
                <a:latin typeface="阿里巴巴普惠体 B" panose="00020600040101010101" pitchFamily="18" charset="-122"/>
                <a:ea typeface="阿里巴巴普惠体 B" panose="00020600040101010101" pitchFamily="18" charset="-122"/>
              </a:rPr>
              <a:t>此处输入小标题</a:t>
            </a:r>
          </a:p>
        </p:txBody>
      </p:sp>
      <p:sp>
        <p:nvSpPr>
          <p:cNvPr id="41" name="文本框 40"/>
          <p:cNvSpPr txBox="1"/>
          <p:nvPr/>
        </p:nvSpPr>
        <p:spPr>
          <a:xfrm>
            <a:off x="9557045" y="2547383"/>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42" name="文本框 41"/>
          <p:cNvSpPr txBox="1"/>
          <p:nvPr/>
        </p:nvSpPr>
        <p:spPr>
          <a:xfrm>
            <a:off x="9557045" y="2178051"/>
            <a:ext cx="1974555" cy="368300"/>
          </a:xfrm>
          <a:prstGeom prst="rect">
            <a:avLst/>
          </a:prstGeom>
          <a:noFill/>
        </p:spPr>
        <p:txBody>
          <a:bodyPr wrap="square" rIns="0" rtlCol="0">
            <a:spAutoFit/>
          </a:bodyPr>
          <a:lstStyle/>
          <a:p>
            <a:r>
              <a:rPr lang="zh-CN" altLang="en-US" dirty="0">
                <a:solidFill>
                  <a:schemeClr val="accent3"/>
                </a:solidFill>
                <a:latin typeface="阿里巴巴普惠体 B" panose="00020600040101010101" pitchFamily="18" charset="-122"/>
                <a:ea typeface="阿里巴巴普惠体 B" panose="00020600040101010101" pitchFamily="18" charset="-122"/>
              </a:rPr>
              <a:t>此处输入小标题</a:t>
            </a:r>
          </a:p>
        </p:txBody>
      </p:sp>
      <p:sp>
        <p:nvSpPr>
          <p:cNvPr id="43" name="文本框 42"/>
          <p:cNvSpPr txBox="1"/>
          <p:nvPr/>
        </p:nvSpPr>
        <p:spPr>
          <a:xfrm>
            <a:off x="9557045" y="5000438"/>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44" name="文本框 43"/>
          <p:cNvSpPr txBox="1"/>
          <p:nvPr/>
        </p:nvSpPr>
        <p:spPr>
          <a:xfrm>
            <a:off x="9557045" y="4631106"/>
            <a:ext cx="1974555" cy="368300"/>
          </a:xfrm>
          <a:prstGeom prst="rect">
            <a:avLst/>
          </a:prstGeom>
          <a:noFill/>
        </p:spPr>
        <p:txBody>
          <a:bodyPr wrap="square" rIns="0" rtlCol="0">
            <a:spAutoFit/>
          </a:bodyPr>
          <a:lstStyle/>
          <a:p>
            <a:r>
              <a:rPr lang="zh-CN" altLang="en-US" dirty="0">
                <a:solidFill>
                  <a:schemeClr val="accent3"/>
                </a:solidFill>
                <a:latin typeface="阿里巴巴普惠体 B" panose="00020600040101010101" pitchFamily="18" charset="-122"/>
                <a:ea typeface="阿里巴巴普惠体 B" panose="00020600040101010101" pitchFamily="18" charset="-122"/>
              </a:rPr>
              <a:t>此处输入小标题</a:t>
            </a:r>
          </a:p>
        </p:txBody>
      </p:sp>
      <p:sp>
        <p:nvSpPr>
          <p:cNvPr id="46" name="文本框 45"/>
          <p:cNvSpPr txBox="1"/>
          <p:nvPr/>
        </p:nvSpPr>
        <p:spPr>
          <a:xfrm>
            <a:off x="2712879" y="488614"/>
            <a:ext cx="6766243" cy="521970"/>
          </a:xfrm>
          <a:prstGeom prst="rect">
            <a:avLst/>
          </a:prstGeom>
          <a:noFill/>
        </p:spPr>
        <p:txBody>
          <a:bodyPr wrap="square" rtlCol="0">
            <a:spAutoFit/>
          </a:bodyPr>
          <a:lstStyle/>
          <a:p>
            <a:pPr algn="ctr"/>
            <a:r>
              <a:rPr lang="zh-CN" altLang="en-US" sz="2800" dirty="0">
                <a:solidFill>
                  <a:schemeClr val="bg1"/>
                </a:solidFill>
                <a:latin typeface="阿里巴巴普惠体 B" panose="00020600040101010101" pitchFamily="18" charset="-122"/>
                <a:ea typeface="阿里巴巴普惠体 B" panose="00020600040101010101" pitchFamily="18" charset="-122"/>
              </a:rPr>
              <a:t>请在这里输入本页的核心观点</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0"/>
          </p:nvPr>
        </p:nvSpPr>
        <p:spPr/>
        <p:txBody>
          <a:bodyPr/>
          <a:lstStyle/>
          <a:p>
            <a:r>
              <a:rPr lang="en-US" altLang="zh-CN" dirty="0"/>
              <a:t>04</a:t>
            </a:r>
            <a:endParaRPr lang="zh-CN" altLang="en-US" dirty="0"/>
          </a:p>
        </p:txBody>
      </p:sp>
      <p:sp>
        <p:nvSpPr>
          <p:cNvPr id="7" name="文本占位符 6"/>
          <p:cNvSpPr>
            <a:spLocks noGrp="1"/>
          </p:cNvSpPr>
          <p:nvPr>
            <p:ph type="body" sz="quarter" idx="11"/>
          </p:nvPr>
        </p:nvSpPr>
        <p:spPr/>
        <p:txBody>
          <a:bodyPr/>
          <a:lstStyle/>
          <a:p>
            <a:r>
              <a:rPr lang="zh-CN" altLang="en-US" dirty="0"/>
              <a:t>社会认可</a:t>
            </a:r>
          </a:p>
        </p:txBody>
      </p:sp>
      <p:sp>
        <p:nvSpPr>
          <p:cNvPr id="8" name="文本框 7"/>
          <p:cNvSpPr txBox="1"/>
          <p:nvPr/>
        </p:nvSpPr>
        <p:spPr>
          <a:xfrm>
            <a:off x="7340599" y="4327631"/>
            <a:ext cx="2670175" cy="275590"/>
          </a:xfrm>
          <a:prstGeom prst="rect">
            <a:avLst/>
          </a:prstGeom>
          <a:noFill/>
        </p:spPr>
        <p:txBody>
          <a:bodyPr wrap="square" rtlCol="0">
            <a:spAutoFit/>
          </a:bodyPr>
          <a:lstStyle/>
          <a:p>
            <a:pPr algn="dist"/>
            <a:r>
              <a:rPr kumimoji="1" lang="zh-CN" altLang="en-US" sz="1200" dirty="0">
                <a:solidFill>
                  <a:schemeClr val="bg1"/>
                </a:solidFill>
                <a:latin typeface="微软雅黑 Light" panose="020B0502040204020203" pitchFamily="34" charset="-122"/>
                <a:ea typeface="微软雅黑 Light" panose="020B0502040204020203" pitchFamily="34" charset="-122"/>
              </a:rPr>
              <a:t>输入你的小标题内容</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0402" y="448716"/>
            <a:ext cx="445975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65384" y="499924"/>
            <a:ext cx="4459758" cy="460375"/>
          </a:xfrm>
          <a:prstGeom prst="rect">
            <a:avLst/>
          </a:prstGeom>
          <a:noFill/>
        </p:spPr>
        <p:txBody>
          <a:bodyPr wrap="square" rtlCol="0">
            <a:spAutoFit/>
          </a:bodyPr>
          <a:lstStyle/>
          <a:p>
            <a:r>
              <a:rPr lang="zh-CN" altLang="en-US" sz="2400" dirty="0">
                <a:solidFill>
                  <a:schemeClr val="bg1"/>
                </a:solidFill>
                <a:latin typeface="阿里巴巴普惠体 B" panose="00020600040101010101" pitchFamily="18" charset="-122"/>
                <a:ea typeface="阿里巴巴普惠体 B" panose="00020600040101010101" pitchFamily="18" charset="-122"/>
              </a:rPr>
              <a:t>这里是一个小标题</a:t>
            </a:r>
          </a:p>
        </p:txBody>
      </p:sp>
      <p:sp>
        <p:nvSpPr>
          <p:cNvPr id="4" name="išľîḑè"/>
          <p:cNvSpPr/>
          <p:nvPr/>
        </p:nvSpPr>
        <p:spPr bwMode="auto">
          <a:xfrm>
            <a:off x="765383" y="3723977"/>
            <a:ext cx="4459759" cy="215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endParaRPr lang="en-US" altLang="zh-CN" sz="1400" dirty="0">
              <a:solidFill>
                <a:schemeClr val="tx1">
                  <a:lumMod val="50000"/>
                  <a:lumOff val="50000"/>
                </a:schemeClr>
              </a:solidFill>
              <a:latin typeface="+mn-ea"/>
            </a:endParaRP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5" name="文本框 4"/>
          <p:cNvSpPr txBox="1"/>
          <p:nvPr/>
        </p:nvSpPr>
        <p:spPr>
          <a:xfrm>
            <a:off x="765383" y="1428453"/>
            <a:ext cx="3487303" cy="1862048"/>
          </a:xfrm>
          <a:prstGeom prst="rect">
            <a:avLst/>
          </a:prstGeom>
          <a:noFill/>
        </p:spPr>
        <p:txBody>
          <a:bodyPr wrap="square" rtlCol="0">
            <a:spAutoFit/>
          </a:bodyPr>
          <a:lstStyle/>
          <a:p>
            <a:r>
              <a:rPr lang="en-US" altLang="zh-CN" sz="11500" dirty="0">
                <a:solidFill>
                  <a:schemeClr val="accent1"/>
                </a:solidFill>
                <a:latin typeface="阿里巴巴普惠体 B" panose="00020600040101010101" pitchFamily="18" charset="-122"/>
                <a:ea typeface="阿里巴巴普惠体 B" panose="00020600040101010101" pitchFamily="18" charset="-122"/>
              </a:rPr>
              <a:t>888</a:t>
            </a:r>
          </a:p>
        </p:txBody>
      </p:sp>
      <p:sp>
        <p:nvSpPr>
          <p:cNvPr id="6" name="文本框 5"/>
          <p:cNvSpPr txBox="1"/>
          <p:nvPr/>
        </p:nvSpPr>
        <p:spPr>
          <a:xfrm>
            <a:off x="765382" y="3059668"/>
            <a:ext cx="4459760" cy="368300"/>
          </a:xfrm>
          <a:prstGeom prst="rect">
            <a:avLst/>
          </a:prstGeom>
          <a:noFill/>
        </p:spPr>
        <p:txBody>
          <a:bodyPr wrap="square"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在此处输入内容在此处输入内容</a:t>
            </a:r>
          </a:p>
        </p:txBody>
      </p:sp>
      <p:sp>
        <p:nvSpPr>
          <p:cNvPr id="7" name="文本框 6"/>
          <p:cNvSpPr txBox="1"/>
          <p:nvPr/>
        </p:nvSpPr>
        <p:spPr>
          <a:xfrm>
            <a:off x="3840687" y="2597765"/>
            <a:ext cx="1509978" cy="461665"/>
          </a:xfrm>
          <a:prstGeom prst="rect">
            <a:avLst/>
          </a:prstGeom>
          <a:noFill/>
        </p:spPr>
        <p:txBody>
          <a:bodyPr wrap="square" rtlCol="0">
            <a:spAutoFit/>
          </a:bodyPr>
          <a:lstStyle/>
          <a:p>
            <a:r>
              <a:rPr lang="zh-CN" altLang="en-US" sz="2400" b="1" dirty="0">
                <a:solidFill>
                  <a:schemeClr val="accent1"/>
                </a:solidFill>
                <a:latin typeface="阿里巴巴普惠体 B" panose="00020600040101010101" pitchFamily="18" charset="-122"/>
                <a:ea typeface="阿里巴巴普惠体 B" panose="00020600040101010101" pitchFamily="18" charset="-122"/>
              </a:rPr>
              <a:t>万元</a:t>
            </a:r>
          </a:p>
        </p:txBody>
      </p:sp>
      <p:sp>
        <p:nvSpPr>
          <p:cNvPr id="8" name="矩形 7"/>
          <p:cNvSpPr/>
          <p:nvPr/>
        </p:nvSpPr>
        <p:spPr>
          <a:xfrm>
            <a:off x="6096000" y="1638300"/>
            <a:ext cx="2928672" cy="5219700"/>
          </a:xfrm>
          <a:prstGeom prst="rect">
            <a:avLst/>
          </a:prstGeom>
          <a:blipFill>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263328" y="0"/>
            <a:ext cx="2928672" cy="5219700"/>
          </a:xfrm>
          <a:prstGeom prst="rect">
            <a:avLst/>
          </a:prstGeom>
          <a:blipFill>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263328" y="5505450"/>
            <a:ext cx="2928672" cy="375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ṩ1ïďé"/>
          <p:cNvSpPr/>
          <p:nvPr/>
        </p:nvSpPr>
        <p:spPr>
          <a:xfrm>
            <a:off x="3353764" y="1405995"/>
            <a:ext cx="1242" cy="4481546"/>
          </a:xfrm>
          <a:prstGeom prst="line">
            <a:avLst/>
          </a:prstGeom>
          <a:ln w="6350">
            <a:solidFill>
              <a:schemeClr val="bg1">
                <a:lumMod val="75000"/>
              </a:schemeClr>
            </a:solidFill>
            <a:prstDash val="dash"/>
            <a:miter/>
          </a:ln>
        </p:spPr>
        <p:txBody>
          <a:bodyPr lIns="0" tIns="0" rIns="0" bIns="0"/>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52400">
              <a:defRPr sz="1200"/>
            </a:pPr>
            <a:endParaRPr sz="400"/>
          </a:p>
        </p:txBody>
      </p:sp>
      <p:grpSp>
        <p:nvGrpSpPr>
          <p:cNvPr id="4" name="í$ḷîďe"/>
          <p:cNvGrpSpPr/>
          <p:nvPr/>
        </p:nvGrpSpPr>
        <p:grpSpPr>
          <a:xfrm>
            <a:off x="660399" y="1928250"/>
            <a:ext cx="2652706" cy="4481546"/>
            <a:chOff x="660400" y="1652554"/>
            <a:chExt cx="1758123" cy="4481546"/>
          </a:xfrm>
        </p:grpSpPr>
        <p:sp>
          <p:nvSpPr>
            <p:cNvPr id="48" name="íṣľíḑé"/>
            <p:cNvSpPr/>
            <p:nvPr/>
          </p:nvSpPr>
          <p:spPr>
            <a:xfrm>
              <a:off x="660400" y="1652554"/>
              <a:ext cx="1758123" cy="192887"/>
            </a:xfrm>
            <a:prstGeom prst="rect">
              <a:avLst/>
            </a:prstGeom>
            <a:solidFill>
              <a:schemeClr val="accent1"/>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49" name="iśļíďe"/>
            <p:cNvSpPr/>
            <p:nvPr/>
          </p:nvSpPr>
          <p:spPr>
            <a:xfrm>
              <a:off x="660400" y="5941213"/>
              <a:ext cx="1758123" cy="192887"/>
            </a:xfrm>
            <a:prstGeom prst="rect">
              <a:avLst/>
            </a:prstGeom>
            <a:solidFill>
              <a:schemeClr val="accent1">
                <a:lumMod val="75000"/>
              </a:schemeClr>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5" name="iṣļíḑê"/>
          <p:cNvGrpSpPr/>
          <p:nvPr/>
        </p:nvGrpSpPr>
        <p:grpSpPr>
          <a:xfrm>
            <a:off x="879449" y="3698773"/>
            <a:ext cx="2214610" cy="2065611"/>
            <a:chOff x="837984" y="3593078"/>
            <a:chExt cx="2195362" cy="2065611"/>
          </a:xfrm>
        </p:grpSpPr>
        <p:sp>
          <p:nvSpPr>
            <p:cNvPr id="46" name="išľîḑè"/>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47" name="ïşlïḑé"/>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1"/>
                  </a:solidFill>
                </a:rPr>
                <a:t>小标题</a:t>
              </a:r>
              <a:endParaRPr lang="en-US" altLang="zh-CN" b="1" dirty="0">
                <a:solidFill>
                  <a:schemeClr val="accent1"/>
                </a:solidFill>
              </a:endParaRPr>
            </a:p>
          </p:txBody>
        </p:sp>
      </p:grpSp>
      <p:grpSp>
        <p:nvGrpSpPr>
          <p:cNvPr id="6" name="işľide"/>
          <p:cNvGrpSpPr/>
          <p:nvPr/>
        </p:nvGrpSpPr>
        <p:grpSpPr>
          <a:xfrm>
            <a:off x="879449" y="2573662"/>
            <a:ext cx="962742" cy="1103362"/>
            <a:chOff x="837856" y="2297966"/>
            <a:chExt cx="962742" cy="1103362"/>
          </a:xfrm>
        </p:grpSpPr>
        <p:sp>
          <p:nvSpPr>
            <p:cNvPr id="42" name="îşlïḓè"/>
            <p:cNvSpPr/>
            <p:nvPr/>
          </p:nvSpPr>
          <p:spPr>
            <a:xfrm>
              <a:off x="837856" y="2297966"/>
              <a:ext cx="962742" cy="962742"/>
            </a:xfrm>
            <a:prstGeom prst="ellipse">
              <a:avLst/>
            </a:prstGeom>
            <a:blipFill>
              <a:blip r:embed="rId2" cstate="screen"/>
              <a:srcRect/>
              <a:stretch>
                <a:fillRect/>
              </a:stretch>
            </a:blipFill>
            <a:ln w="38100">
              <a:noFill/>
              <a:round/>
            </a:ln>
            <a:effectLst/>
          </p:spPr>
          <p:txBody>
            <a:bodyPr rot="0" spcFirstLastPara="0" vert="horz" wrap="square" lIns="91440" tIns="45720" rIns="91440" bIns="45720" numCol="1" spcCol="0" rtlCol="0" fromWordArt="0" anchor="ctr" anchorCtr="0" forceAA="0" compatLnSpc="1">
              <a:normAutofit/>
            </a:bodyPr>
            <a:lstStyle/>
            <a:p>
              <a:pPr algn="ctr" defTabSz="914400"/>
              <a:endParaRPr lang="en-US" sz="2000" b="1">
                <a:solidFill>
                  <a:schemeClr val="bg1"/>
                </a:solidFill>
              </a:endParaRPr>
            </a:p>
          </p:txBody>
        </p:sp>
        <p:grpSp>
          <p:nvGrpSpPr>
            <p:cNvPr id="43" name="í$ľïdè"/>
            <p:cNvGrpSpPr/>
            <p:nvPr/>
          </p:nvGrpSpPr>
          <p:grpSpPr>
            <a:xfrm>
              <a:off x="1133977" y="3030828"/>
              <a:ext cx="370500" cy="370500"/>
              <a:chOff x="837856" y="2297966"/>
              <a:chExt cx="962742" cy="962742"/>
            </a:xfrm>
          </p:grpSpPr>
          <p:sp>
            <p:nvSpPr>
              <p:cNvPr id="44" name="ï$1ïḍe"/>
              <p:cNvSpPr/>
              <p:nvPr/>
            </p:nvSpPr>
            <p:spPr>
              <a:xfrm>
                <a:off x="837856" y="2297966"/>
                <a:ext cx="962742" cy="962742"/>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45" name="ïṧļîḋe"/>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7" name="iŝliḍê"/>
          <p:cNvGrpSpPr/>
          <p:nvPr/>
        </p:nvGrpSpPr>
        <p:grpSpPr>
          <a:xfrm>
            <a:off x="6130927" y="1928250"/>
            <a:ext cx="2652706" cy="4481546"/>
            <a:chOff x="4300550" y="1652554"/>
            <a:chExt cx="1758123" cy="4481546"/>
          </a:xfrm>
        </p:grpSpPr>
        <p:sp>
          <p:nvSpPr>
            <p:cNvPr id="40" name="îşlîde"/>
            <p:cNvSpPr/>
            <p:nvPr/>
          </p:nvSpPr>
          <p:spPr>
            <a:xfrm>
              <a:off x="4300550" y="1652554"/>
              <a:ext cx="1758123" cy="192887"/>
            </a:xfrm>
            <a:prstGeom prst="rect">
              <a:avLst/>
            </a:prstGeom>
            <a:solidFill>
              <a:schemeClr val="accent1"/>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41" name="iṩḻîďe"/>
            <p:cNvSpPr/>
            <p:nvPr/>
          </p:nvSpPr>
          <p:spPr>
            <a:xfrm>
              <a:off x="4300550" y="5941213"/>
              <a:ext cx="1758123" cy="192887"/>
            </a:xfrm>
            <a:prstGeom prst="rect">
              <a:avLst/>
            </a:prstGeom>
            <a:solidFill>
              <a:schemeClr val="accent1">
                <a:lumMod val="75000"/>
              </a:schemeClr>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8" name="ïşľidè"/>
          <p:cNvGrpSpPr/>
          <p:nvPr/>
        </p:nvGrpSpPr>
        <p:grpSpPr>
          <a:xfrm>
            <a:off x="6349977" y="3698773"/>
            <a:ext cx="2214610" cy="2065611"/>
            <a:chOff x="837984" y="3593078"/>
            <a:chExt cx="2195362" cy="2065611"/>
          </a:xfrm>
        </p:grpSpPr>
        <p:sp>
          <p:nvSpPr>
            <p:cNvPr id="38" name="íṡ1îḓé"/>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prstClr val="black">
                      <a:lumMod val="50000"/>
                      <a:lumOff val="50000"/>
                    </a:prstClr>
                  </a:solidFill>
                  <a:latin typeface="阿里巴巴普惠体 R" panose="00020600040101010101" pitchFamily="18" charset="-122"/>
                </a:rPr>
                <a:t>在此处输入内容在此处输入内容在此处输入内容在此处输入内容在此处输入内容此处输入内容</a:t>
              </a:r>
              <a:endParaRPr lang="en-US" altLang="zh-CN" sz="1100" dirty="0"/>
            </a:p>
          </p:txBody>
        </p:sp>
        <p:sp>
          <p:nvSpPr>
            <p:cNvPr id="39" name="í$ļíḑé"/>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1"/>
                  </a:solidFill>
                </a:rPr>
                <a:t>小标题</a:t>
              </a:r>
              <a:endParaRPr lang="en-US" altLang="zh-CN" b="1" dirty="0">
                <a:solidFill>
                  <a:schemeClr val="accent1"/>
                </a:solidFill>
              </a:endParaRPr>
            </a:p>
          </p:txBody>
        </p:sp>
      </p:grpSp>
      <p:grpSp>
        <p:nvGrpSpPr>
          <p:cNvPr id="9" name="íšḻîḓè"/>
          <p:cNvGrpSpPr/>
          <p:nvPr/>
        </p:nvGrpSpPr>
        <p:grpSpPr>
          <a:xfrm>
            <a:off x="6349977" y="2573662"/>
            <a:ext cx="962742" cy="1103362"/>
            <a:chOff x="837856" y="2297966"/>
            <a:chExt cx="962742" cy="1103362"/>
          </a:xfrm>
        </p:grpSpPr>
        <p:sp>
          <p:nvSpPr>
            <p:cNvPr id="34" name="ïsļíḓé"/>
            <p:cNvSpPr/>
            <p:nvPr/>
          </p:nvSpPr>
          <p:spPr>
            <a:xfrm>
              <a:off x="837856" y="2297966"/>
              <a:ext cx="962742" cy="962742"/>
            </a:xfrm>
            <a:prstGeom prst="ellipse">
              <a:avLst/>
            </a:prstGeom>
            <a:blipFill>
              <a:blip r:embed="rId2" cstate="screen"/>
              <a:srcRect/>
              <a:stretch>
                <a:fillRect/>
              </a:stretch>
            </a:blipFill>
            <a:ln w="38100">
              <a:noFill/>
              <a:round/>
            </a:ln>
            <a:effectLst/>
          </p:spPr>
          <p:txBody>
            <a:bodyPr rot="0" spcFirstLastPara="0" vert="horz" wrap="square" lIns="91440" tIns="45720" rIns="91440" bIns="45720" numCol="1" spcCol="0" rtlCol="0" fromWordArt="0" anchor="ctr" anchorCtr="0" forceAA="0" compatLnSpc="1">
              <a:normAutofit/>
            </a:bodyPr>
            <a:lstStyle/>
            <a:p>
              <a:pPr algn="ctr" defTabSz="914400"/>
              <a:endParaRPr lang="en-US" sz="2000" b="1">
                <a:solidFill>
                  <a:schemeClr val="bg1"/>
                </a:solidFill>
              </a:endParaRPr>
            </a:p>
          </p:txBody>
        </p:sp>
        <p:grpSp>
          <p:nvGrpSpPr>
            <p:cNvPr id="35" name="îşľíḓe"/>
            <p:cNvGrpSpPr/>
            <p:nvPr/>
          </p:nvGrpSpPr>
          <p:grpSpPr>
            <a:xfrm>
              <a:off x="1133977" y="3030828"/>
              <a:ext cx="370500" cy="370500"/>
              <a:chOff x="837856" y="2297966"/>
              <a:chExt cx="962742" cy="962742"/>
            </a:xfrm>
          </p:grpSpPr>
          <p:sp>
            <p:nvSpPr>
              <p:cNvPr id="36" name="ïśļiḍé"/>
              <p:cNvSpPr/>
              <p:nvPr/>
            </p:nvSpPr>
            <p:spPr>
              <a:xfrm>
                <a:off x="837856" y="2297966"/>
                <a:ext cx="962742" cy="962742"/>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37" name="îSḻíďe"/>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10" name="ísľïdè"/>
          <p:cNvGrpSpPr/>
          <p:nvPr/>
        </p:nvGrpSpPr>
        <p:grpSpPr>
          <a:xfrm>
            <a:off x="3395663" y="1405996"/>
            <a:ext cx="2652706" cy="4481546"/>
            <a:chOff x="2480475" y="1130300"/>
            <a:chExt cx="1758123" cy="4481546"/>
          </a:xfrm>
        </p:grpSpPr>
        <p:sp>
          <p:nvSpPr>
            <p:cNvPr id="32" name="ísliḑê"/>
            <p:cNvSpPr/>
            <p:nvPr/>
          </p:nvSpPr>
          <p:spPr>
            <a:xfrm>
              <a:off x="2480475" y="1130300"/>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33" name="ïś1ïḋe"/>
            <p:cNvSpPr/>
            <p:nvPr/>
          </p:nvSpPr>
          <p:spPr>
            <a:xfrm>
              <a:off x="2480475" y="5418959"/>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11" name="îṡ1íḑe"/>
          <p:cNvGrpSpPr/>
          <p:nvPr/>
        </p:nvGrpSpPr>
        <p:grpSpPr>
          <a:xfrm>
            <a:off x="3614713" y="3176519"/>
            <a:ext cx="2214610" cy="2065611"/>
            <a:chOff x="837984" y="3593078"/>
            <a:chExt cx="2195362" cy="2065611"/>
          </a:xfrm>
        </p:grpSpPr>
        <p:sp>
          <p:nvSpPr>
            <p:cNvPr id="30" name="î$lîḓê"/>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prstClr val="black">
                      <a:lumMod val="50000"/>
                      <a:lumOff val="50000"/>
                    </a:prstClr>
                  </a:solidFill>
                  <a:latin typeface="阿里巴巴普惠体 R" panose="00020600040101010101" pitchFamily="18" charset="-122"/>
                </a:rPr>
                <a:t>在此处输入内容在此处输入内容在此处输入内容在此处输入内容在此处输入内容此处输入内容</a:t>
              </a:r>
              <a:endParaRPr lang="en-US" altLang="zh-CN" sz="1100" dirty="0"/>
            </a:p>
          </p:txBody>
        </p:sp>
        <p:sp>
          <p:nvSpPr>
            <p:cNvPr id="31" name="îṣḷiďé"/>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2"/>
                  </a:solidFill>
                </a:rPr>
                <a:t>小标题</a:t>
              </a:r>
              <a:endParaRPr lang="en-US" altLang="zh-CN" b="1" dirty="0">
                <a:solidFill>
                  <a:schemeClr val="accent2"/>
                </a:solidFill>
              </a:endParaRPr>
            </a:p>
          </p:txBody>
        </p:sp>
      </p:grpSp>
      <p:grpSp>
        <p:nvGrpSpPr>
          <p:cNvPr id="12" name="išlïḍé"/>
          <p:cNvGrpSpPr/>
          <p:nvPr/>
        </p:nvGrpSpPr>
        <p:grpSpPr>
          <a:xfrm>
            <a:off x="3614713" y="2051408"/>
            <a:ext cx="962742" cy="1103362"/>
            <a:chOff x="837856" y="2297966"/>
            <a:chExt cx="962742" cy="1103362"/>
          </a:xfrm>
        </p:grpSpPr>
        <p:sp>
          <p:nvSpPr>
            <p:cNvPr id="26" name="íṡ1ídé"/>
            <p:cNvSpPr/>
            <p:nvPr/>
          </p:nvSpPr>
          <p:spPr>
            <a:xfrm>
              <a:off x="837856" y="2297966"/>
              <a:ext cx="962742" cy="962742"/>
            </a:xfrm>
            <a:prstGeom prst="ellipse">
              <a:avLst/>
            </a:prstGeom>
            <a:blipFill>
              <a:blip r:embed="rId2" cstate="screen"/>
              <a:srcRect/>
              <a:stretch>
                <a:fillRect/>
              </a:stretch>
            </a:blipFill>
            <a:ln w="38100">
              <a:noFill/>
              <a:round/>
            </a:ln>
            <a:effectLst/>
          </p:spPr>
          <p:txBody>
            <a:bodyPr rot="0" spcFirstLastPara="0" vert="horz" wrap="square" lIns="91440" tIns="45720" rIns="91440" bIns="45720" numCol="1" spcCol="0" rtlCol="0" fromWordArt="0" anchor="ctr" anchorCtr="0" forceAA="0" compatLnSpc="1">
              <a:normAutofit/>
            </a:bodyPr>
            <a:lstStyle/>
            <a:p>
              <a:pPr algn="ctr" defTabSz="914400"/>
              <a:endParaRPr lang="en-US" sz="2000" b="1">
                <a:solidFill>
                  <a:schemeClr val="bg1"/>
                </a:solidFill>
              </a:endParaRPr>
            </a:p>
          </p:txBody>
        </p:sp>
        <p:grpSp>
          <p:nvGrpSpPr>
            <p:cNvPr id="27" name="íSḷiďe"/>
            <p:cNvGrpSpPr/>
            <p:nvPr/>
          </p:nvGrpSpPr>
          <p:grpSpPr>
            <a:xfrm>
              <a:off x="1133977" y="3030828"/>
              <a:ext cx="370500" cy="370500"/>
              <a:chOff x="837856" y="2297966"/>
              <a:chExt cx="962742" cy="962742"/>
            </a:xfrm>
          </p:grpSpPr>
          <p:sp>
            <p:nvSpPr>
              <p:cNvPr id="28" name="ïşlídé"/>
              <p:cNvSpPr/>
              <p:nvPr/>
            </p:nvSpPr>
            <p:spPr>
              <a:xfrm>
                <a:off x="837856" y="2297966"/>
                <a:ext cx="962742" cy="962742"/>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29" name="íṧļîḍè"/>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13" name="iṥľïḋe"/>
          <p:cNvGrpSpPr/>
          <p:nvPr/>
        </p:nvGrpSpPr>
        <p:grpSpPr>
          <a:xfrm>
            <a:off x="8866193" y="1405996"/>
            <a:ext cx="2652706" cy="4481546"/>
            <a:chOff x="6120625" y="1130300"/>
            <a:chExt cx="1758123" cy="4481546"/>
          </a:xfrm>
        </p:grpSpPr>
        <p:sp>
          <p:nvSpPr>
            <p:cNvPr id="24" name="îšḻîḍe"/>
            <p:cNvSpPr/>
            <p:nvPr/>
          </p:nvSpPr>
          <p:spPr>
            <a:xfrm>
              <a:off x="6120625" y="1130300"/>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25" name="íşlïḓè"/>
            <p:cNvSpPr/>
            <p:nvPr/>
          </p:nvSpPr>
          <p:spPr>
            <a:xfrm>
              <a:off x="6120625" y="5418959"/>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14" name="ïṣḻiḓè"/>
          <p:cNvGrpSpPr/>
          <p:nvPr/>
        </p:nvGrpSpPr>
        <p:grpSpPr>
          <a:xfrm>
            <a:off x="9085242" y="3176519"/>
            <a:ext cx="2214610" cy="2065611"/>
            <a:chOff x="837984" y="3593078"/>
            <a:chExt cx="2195362" cy="2065611"/>
          </a:xfrm>
        </p:grpSpPr>
        <p:sp>
          <p:nvSpPr>
            <p:cNvPr id="22" name="íSlîḓe"/>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prstClr val="black">
                      <a:lumMod val="50000"/>
                      <a:lumOff val="50000"/>
                    </a:prstClr>
                  </a:solidFill>
                  <a:latin typeface="阿里巴巴普惠体 R" panose="00020600040101010101" pitchFamily="18" charset="-122"/>
                </a:rPr>
                <a:t>在此处输入内容在此处输入内容在此处输入内容在此处输入内容在此处输入内容此处输入内容</a:t>
              </a:r>
              <a:endParaRPr lang="en-US" altLang="zh-CN" sz="1100" dirty="0"/>
            </a:p>
          </p:txBody>
        </p:sp>
        <p:sp>
          <p:nvSpPr>
            <p:cNvPr id="23" name="ïṩ1íḋè"/>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2"/>
                  </a:solidFill>
                </a:rPr>
                <a:t>小标题</a:t>
              </a:r>
              <a:endParaRPr lang="en-US" altLang="zh-CN" b="1" dirty="0">
                <a:solidFill>
                  <a:schemeClr val="accent2"/>
                </a:solidFill>
              </a:endParaRPr>
            </a:p>
          </p:txBody>
        </p:sp>
      </p:grpSp>
      <p:grpSp>
        <p:nvGrpSpPr>
          <p:cNvPr id="15" name="íşḻiḑê"/>
          <p:cNvGrpSpPr/>
          <p:nvPr/>
        </p:nvGrpSpPr>
        <p:grpSpPr>
          <a:xfrm>
            <a:off x="9085242" y="2051408"/>
            <a:ext cx="962742" cy="1103362"/>
            <a:chOff x="837856" y="2297966"/>
            <a:chExt cx="962742" cy="1103362"/>
          </a:xfrm>
        </p:grpSpPr>
        <p:sp>
          <p:nvSpPr>
            <p:cNvPr id="18" name="î$1îḋê"/>
            <p:cNvSpPr/>
            <p:nvPr/>
          </p:nvSpPr>
          <p:spPr>
            <a:xfrm>
              <a:off x="837856" y="2297966"/>
              <a:ext cx="962742" cy="962742"/>
            </a:xfrm>
            <a:prstGeom prst="ellipse">
              <a:avLst/>
            </a:prstGeom>
            <a:blipFill>
              <a:blip r:embed="rId2" cstate="screen"/>
              <a:srcRect/>
              <a:stretch>
                <a:fillRect/>
              </a:stretch>
            </a:blipFill>
            <a:ln w="38100">
              <a:noFill/>
              <a:round/>
            </a:ln>
            <a:effectLst/>
          </p:spPr>
          <p:txBody>
            <a:bodyPr rot="0" spcFirstLastPara="0" vert="horz" wrap="square" lIns="91440" tIns="45720" rIns="91440" bIns="45720" numCol="1" spcCol="0" rtlCol="0" fromWordArt="0" anchor="ctr" anchorCtr="0" forceAA="0" compatLnSpc="1">
              <a:normAutofit/>
            </a:bodyPr>
            <a:lstStyle/>
            <a:p>
              <a:pPr algn="ctr" defTabSz="914400"/>
              <a:endParaRPr lang="en-US" sz="2000" b="1">
                <a:solidFill>
                  <a:schemeClr val="bg1"/>
                </a:solidFill>
              </a:endParaRPr>
            </a:p>
          </p:txBody>
        </p:sp>
        <p:grpSp>
          <p:nvGrpSpPr>
            <p:cNvPr id="19" name="íşlîḑê"/>
            <p:cNvGrpSpPr/>
            <p:nvPr/>
          </p:nvGrpSpPr>
          <p:grpSpPr>
            <a:xfrm>
              <a:off x="1133977" y="3030828"/>
              <a:ext cx="370500" cy="370500"/>
              <a:chOff x="837856" y="2297966"/>
              <a:chExt cx="962742" cy="962742"/>
            </a:xfrm>
          </p:grpSpPr>
          <p:sp>
            <p:nvSpPr>
              <p:cNvPr id="20" name="íS1íḑe"/>
              <p:cNvSpPr/>
              <p:nvPr/>
            </p:nvSpPr>
            <p:spPr>
              <a:xfrm>
                <a:off x="837856" y="2297966"/>
                <a:ext cx="962742" cy="962742"/>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21" name="îŝḻïde"/>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sp>
        <p:nvSpPr>
          <p:cNvPr id="16" name="íšlïdê"/>
          <p:cNvSpPr/>
          <p:nvPr/>
        </p:nvSpPr>
        <p:spPr>
          <a:xfrm>
            <a:off x="6089028" y="1405995"/>
            <a:ext cx="1242" cy="4481546"/>
          </a:xfrm>
          <a:prstGeom prst="line">
            <a:avLst/>
          </a:prstGeom>
          <a:ln w="6350">
            <a:solidFill>
              <a:schemeClr val="bg1">
                <a:lumMod val="75000"/>
              </a:schemeClr>
            </a:solidFill>
            <a:prstDash val="dash"/>
            <a:miter/>
          </a:ln>
        </p:spPr>
        <p:txBody>
          <a:bodyPr lIns="0" tIns="0" rIns="0" bIns="0"/>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52400">
              <a:defRPr sz="1200"/>
            </a:pPr>
            <a:endParaRPr sz="400"/>
          </a:p>
        </p:txBody>
      </p:sp>
      <p:sp>
        <p:nvSpPr>
          <p:cNvPr id="17" name="íṥ1íḑê"/>
          <p:cNvSpPr/>
          <p:nvPr/>
        </p:nvSpPr>
        <p:spPr>
          <a:xfrm>
            <a:off x="8824292" y="1405995"/>
            <a:ext cx="1242" cy="4481546"/>
          </a:xfrm>
          <a:prstGeom prst="line">
            <a:avLst/>
          </a:prstGeom>
          <a:ln w="6350">
            <a:solidFill>
              <a:schemeClr val="bg1">
                <a:lumMod val="75000"/>
              </a:schemeClr>
            </a:solidFill>
            <a:prstDash val="dash"/>
            <a:miter/>
          </a:ln>
        </p:spPr>
        <p:txBody>
          <a:bodyPr lIns="0" tIns="0" rIns="0" bIns="0"/>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52400">
              <a:defRPr sz="1200"/>
            </a:pPr>
            <a:endParaRPr sz="400"/>
          </a:p>
        </p:txBody>
      </p:sp>
      <p:sp>
        <p:nvSpPr>
          <p:cNvPr id="50" name="矩形 49"/>
          <p:cNvSpPr/>
          <p:nvPr/>
        </p:nvSpPr>
        <p:spPr>
          <a:xfrm>
            <a:off x="660402" y="448716"/>
            <a:ext cx="543559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765384" y="499924"/>
            <a:ext cx="4938210" cy="460375"/>
          </a:xfrm>
          <a:prstGeom prst="rect">
            <a:avLst/>
          </a:prstGeom>
          <a:noFill/>
        </p:spPr>
        <p:txBody>
          <a:bodyPr wrap="square" rtlCol="0">
            <a:spAutoFit/>
          </a:bodyPr>
          <a:lstStyle/>
          <a:p>
            <a:r>
              <a:rPr lang="zh-CN" altLang="en-US" sz="2400" dirty="0">
                <a:solidFill>
                  <a:schemeClr val="bg1"/>
                </a:solidFill>
                <a:latin typeface="阿里巴巴普惠体 B" panose="00020600040101010101" pitchFamily="18" charset="-122"/>
                <a:ea typeface="阿里巴巴普惠体 B" panose="00020600040101010101" pitchFamily="18" charset="-122"/>
              </a:rPr>
              <a:t>请在这里输入本页的核心观点</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0402" y="448716"/>
            <a:ext cx="445975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65384" y="499924"/>
            <a:ext cx="4459758" cy="460375"/>
          </a:xfrm>
          <a:prstGeom prst="rect">
            <a:avLst/>
          </a:prstGeom>
          <a:noFill/>
        </p:spPr>
        <p:txBody>
          <a:bodyPr wrap="square" rtlCol="0">
            <a:spAutoFit/>
          </a:bodyPr>
          <a:lstStyle/>
          <a:p>
            <a:r>
              <a:rPr lang="zh-CN" altLang="en-US" sz="2400" dirty="0">
                <a:solidFill>
                  <a:schemeClr val="bg1"/>
                </a:solidFill>
                <a:latin typeface="阿里巴巴普惠体 B" panose="00020600040101010101" pitchFamily="18" charset="-122"/>
                <a:ea typeface="阿里巴巴普惠体 B" panose="00020600040101010101" pitchFamily="18" charset="-122"/>
              </a:rPr>
              <a:t>这里是一个小标题</a:t>
            </a:r>
          </a:p>
        </p:txBody>
      </p:sp>
      <p:sp>
        <p:nvSpPr>
          <p:cNvPr id="4" name="išľîḑè"/>
          <p:cNvSpPr/>
          <p:nvPr/>
        </p:nvSpPr>
        <p:spPr bwMode="auto">
          <a:xfrm>
            <a:off x="765383" y="3723977"/>
            <a:ext cx="4459759" cy="215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endParaRPr lang="en-US" altLang="zh-CN" sz="1400" dirty="0">
              <a:solidFill>
                <a:schemeClr val="tx1">
                  <a:lumMod val="50000"/>
                  <a:lumOff val="50000"/>
                </a:schemeClr>
              </a:solidFill>
              <a:latin typeface="+mn-ea"/>
            </a:endParaRP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5" name="文本框 4"/>
          <p:cNvSpPr txBox="1"/>
          <p:nvPr/>
        </p:nvSpPr>
        <p:spPr>
          <a:xfrm>
            <a:off x="765383" y="1428453"/>
            <a:ext cx="3487303" cy="1862048"/>
          </a:xfrm>
          <a:prstGeom prst="rect">
            <a:avLst/>
          </a:prstGeom>
          <a:noFill/>
        </p:spPr>
        <p:txBody>
          <a:bodyPr wrap="square" rtlCol="0">
            <a:spAutoFit/>
          </a:bodyPr>
          <a:lstStyle/>
          <a:p>
            <a:r>
              <a:rPr lang="en-US" altLang="zh-CN" sz="11500" dirty="0">
                <a:solidFill>
                  <a:schemeClr val="accent1"/>
                </a:solidFill>
                <a:latin typeface="阿里巴巴普惠体 B" panose="00020600040101010101" pitchFamily="18" charset="-122"/>
                <a:ea typeface="阿里巴巴普惠体 B" panose="00020600040101010101" pitchFamily="18" charset="-122"/>
              </a:rPr>
              <a:t>888</a:t>
            </a:r>
          </a:p>
        </p:txBody>
      </p:sp>
      <p:sp>
        <p:nvSpPr>
          <p:cNvPr id="6" name="文本框 5"/>
          <p:cNvSpPr txBox="1"/>
          <p:nvPr/>
        </p:nvSpPr>
        <p:spPr>
          <a:xfrm>
            <a:off x="765382" y="3058398"/>
            <a:ext cx="4459760" cy="368300"/>
          </a:xfrm>
          <a:prstGeom prst="rect">
            <a:avLst/>
          </a:prstGeom>
          <a:noFill/>
        </p:spPr>
        <p:txBody>
          <a:bodyPr wrap="square"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在此处输入内容在此处输入内容</a:t>
            </a:r>
          </a:p>
        </p:txBody>
      </p:sp>
      <p:sp>
        <p:nvSpPr>
          <p:cNvPr id="7" name="文本框 6"/>
          <p:cNvSpPr txBox="1"/>
          <p:nvPr/>
        </p:nvSpPr>
        <p:spPr>
          <a:xfrm>
            <a:off x="3715592" y="2597765"/>
            <a:ext cx="1509978" cy="460375"/>
          </a:xfrm>
          <a:prstGeom prst="rect">
            <a:avLst/>
          </a:prstGeom>
          <a:noFill/>
        </p:spPr>
        <p:txBody>
          <a:bodyPr wrap="square" rtlCol="0">
            <a:spAutoFit/>
          </a:bodyPr>
          <a:lstStyle/>
          <a:p>
            <a:r>
              <a:rPr lang="zh-CN" altLang="en-US" sz="2400" dirty="0">
                <a:solidFill>
                  <a:schemeClr val="accent1"/>
                </a:solidFill>
                <a:latin typeface="阿里巴巴普惠体 B" panose="00020600040101010101" pitchFamily="18" charset="-122"/>
                <a:ea typeface="阿里巴巴普惠体 B" panose="00020600040101010101" pitchFamily="18" charset="-122"/>
              </a:rPr>
              <a:t>万元</a:t>
            </a:r>
          </a:p>
        </p:txBody>
      </p:sp>
      <p:graphicFrame>
        <p:nvGraphicFramePr>
          <p:cNvPr id="32" name="图表 31"/>
          <p:cNvGraphicFramePr/>
          <p:nvPr/>
        </p:nvGraphicFramePr>
        <p:xfrm>
          <a:off x="5378824" y="1428453"/>
          <a:ext cx="6293223" cy="52054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íŝļïdê"/>
          <p:cNvSpPr/>
          <p:nvPr/>
        </p:nvSpPr>
        <p:spPr>
          <a:xfrm>
            <a:off x="7840662" y="0"/>
            <a:ext cx="4351337" cy="6858000"/>
          </a:xfrm>
          <a:prstGeom prst="rect">
            <a:avLst/>
          </a:prstGeom>
          <a:blipFill>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id-ID"/>
          </a:p>
        </p:txBody>
      </p:sp>
      <p:sp>
        <p:nvSpPr>
          <p:cNvPr id="27" name="íŝļïdê"/>
          <p:cNvSpPr/>
          <p:nvPr/>
        </p:nvSpPr>
        <p:spPr>
          <a:xfrm>
            <a:off x="7840663" y="0"/>
            <a:ext cx="4351337"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id-ID"/>
          </a:p>
        </p:txBody>
      </p:sp>
      <p:pic>
        <p:nvPicPr>
          <p:cNvPr id="29" name="图片 28">
            <a:extLst>
              <a:ext uri="{FF2B5EF4-FFF2-40B4-BE49-F238E27FC236}">
                <a16:creationId xmlns:a16="http://schemas.microsoft.com/office/drawing/2014/main" id="{1CAC5D39-4440-420C-B321-0853A630948B}"/>
              </a:ext>
            </a:extLst>
          </p:cNvPr>
          <p:cNvPicPr>
            <a:picLocks noChangeAspect="1"/>
          </p:cNvPicPr>
          <p:nvPr/>
        </p:nvPicPr>
        <p:blipFill>
          <a:blip r:embed="rId3" cstate="print">
            <a:extLst>
              <a:ext uri="{28A0092B-C50C-407E-A947-70E740481C1C}">
                <a14:useLocalDpi xmlns:a14="http://schemas.microsoft.com/office/drawing/2010/main" val="0"/>
              </a:ext>
            </a:extLst>
          </a:blip>
          <a:srcRect l="6421" t="16203" r="11475" b="10175"/>
          <a:stretch>
            <a:fillRect/>
          </a:stretch>
        </p:blipFill>
        <p:spPr>
          <a:xfrm>
            <a:off x="5379610" y="1679008"/>
            <a:ext cx="4902828" cy="2931164"/>
          </a:xfrm>
          <a:custGeom>
            <a:avLst/>
            <a:gdLst>
              <a:gd name="connsiteX0" fmla="*/ 0 w 4902828"/>
              <a:gd name="connsiteY0" fmla="*/ 0 h 2931164"/>
              <a:gd name="connsiteX1" fmla="*/ 4902828 w 4902828"/>
              <a:gd name="connsiteY1" fmla="*/ 0 h 2931164"/>
              <a:gd name="connsiteX2" fmla="*/ 4902828 w 4902828"/>
              <a:gd name="connsiteY2" fmla="*/ 2931164 h 2931164"/>
              <a:gd name="connsiteX3" fmla="*/ 0 w 4902828"/>
              <a:gd name="connsiteY3" fmla="*/ 2931164 h 2931164"/>
            </a:gdLst>
            <a:ahLst/>
            <a:cxnLst>
              <a:cxn ang="0">
                <a:pos x="connsiteX0" y="connsiteY0"/>
              </a:cxn>
              <a:cxn ang="0">
                <a:pos x="connsiteX1" y="connsiteY1"/>
              </a:cxn>
              <a:cxn ang="0">
                <a:pos x="connsiteX2" y="connsiteY2"/>
              </a:cxn>
              <a:cxn ang="0">
                <a:pos x="connsiteX3" y="connsiteY3"/>
              </a:cxn>
            </a:cxnLst>
            <a:rect l="l" t="t" r="r" b="b"/>
            <a:pathLst>
              <a:path w="4902828" h="2931164">
                <a:moveTo>
                  <a:pt x="0" y="0"/>
                </a:moveTo>
                <a:lnTo>
                  <a:pt x="4902828" y="0"/>
                </a:lnTo>
                <a:lnTo>
                  <a:pt x="4902828" y="2931164"/>
                </a:lnTo>
                <a:lnTo>
                  <a:pt x="0" y="2931164"/>
                </a:lnTo>
                <a:close/>
              </a:path>
            </a:pathLst>
          </a:custGeom>
        </p:spPr>
      </p:pic>
      <p:grpSp>
        <p:nvGrpSpPr>
          <p:cNvPr id="14" name="íṥḻíde"/>
          <p:cNvGrpSpPr/>
          <p:nvPr/>
        </p:nvGrpSpPr>
        <p:grpSpPr>
          <a:xfrm>
            <a:off x="4660088" y="4809750"/>
            <a:ext cx="6361148" cy="133450"/>
            <a:chOff x="-1348120" y="5697664"/>
            <a:chExt cx="9361040" cy="187522"/>
          </a:xfrm>
        </p:grpSpPr>
        <p:sp>
          <p:nvSpPr>
            <p:cNvPr id="22" name="iṡliḓé"/>
            <p:cNvSpPr/>
            <p:nvPr/>
          </p:nvSpPr>
          <p:spPr>
            <a:xfrm flipV="1">
              <a:off x="-1348120" y="5848610"/>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p>
              <a:pPr algn="ctr"/>
              <a:endParaRPr lang="en-US" sz="1090"/>
            </a:p>
          </p:txBody>
        </p:sp>
        <p:sp>
          <p:nvSpPr>
            <p:cNvPr id="23" name="ïṣ1ïḍê"/>
            <p:cNvSpPr/>
            <p:nvPr/>
          </p:nvSpPr>
          <p:spPr>
            <a:xfrm>
              <a:off x="-1348120" y="5697664"/>
              <a:ext cx="9361040" cy="151092"/>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p>
              <a:pPr algn="ctr"/>
              <a:endParaRPr lang="en-US" sz="1090"/>
            </a:p>
          </p:txBody>
        </p:sp>
      </p:grpSp>
      <p:grpSp>
        <p:nvGrpSpPr>
          <p:cNvPr id="15" name="íŝ1îďé"/>
          <p:cNvGrpSpPr/>
          <p:nvPr/>
        </p:nvGrpSpPr>
        <p:grpSpPr>
          <a:xfrm>
            <a:off x="5201921" y="1483040"/>
            <a:ext cx="5277482" cy="3344799"/>
            <a:chOff x="-375492" y="1139528"/>
            <a:chExt cx="7415785" cy="4700016"/>
          </a:xfrm>
        </p:grpSpPr>
        <p:grpSp>
          <p:nvGrpSpPr>
            <p:cNvPr id="17" name="îŝḻïḑe"/>
            <p:cNvGrpSpPr/>
            <p:nvPr/>
          </p:nvGrpSpPr>
          <p:grpSpPr>
            <a:xfrm>
              <a:off x="-375492" y="1139528"/>
              <a:ext cx="7415785" cy="4700016"/>
              <a:chOff x="-375492" y="1139528"/>
              <a:chExt cx="7415785" cy="4700016"/>
            </a:xfrm>
          </p:grpSpPr>
          <p:sp>
            <p:nvSpPr>
              <p:cNvPr id="19" name="iş1ïḍè"/>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sz="1090"/>
              </a:p>
            </p:txBody>
          </p:sp>
          <p:sp>
            <p:nvSpPr>
              <p:cNvPr id="20" name="î$ľiḓê"/>
              <p:cNvSpPr/>
              <p:nvPr/>
            </p:nvSpPr>
            <p:spPr>
              <a:xfrm>
                <a:off x="-358011" y="1160080"/>
                <a:ext cx="7380820" cy="4658913"/>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sz="1090" dirty="0"/>
              </a:p>
            </p:txBody>
          </p:sp>
          <p:sp>
            <p:nvSpPr>
              <p:cNvPr id="21" name="ïṩḻîḑé" hidden="1"/>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sz="1090" dirty="0"/>
              </a:p>
            </p:txBody>
          </p:sp>
        </p:grpSp>
        <p:sp>
          <p:nvSpPr>
            <p:cNvPr id="18" name="îsļiďè"/>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p>
              <a:pPr algn="ctr"/>
              <a:endParaRPr lang="en-US" sz="1090"/>
            </a:p>
          </p:txBody>
        </p:sp>
      </p:grpSp>
      <p:grpSp>
        <p:nvGrpSpPr>
          <p:cNvPr id="8" name="ïsľídé"/>
          <p:cNvGrpSpPr/>
          <p:nvPr/>
        </p:nvGrpSpPr>
        <p:grpSpPr>
          <a:xfrm>
            <a:off x="787400" y="2590276"/>
            <a:ext cx="603250" cy="0"/>
            <a:chOff x="7150100" y="3662052"/>
            <a:chExt cx="603250" cy="0"/>
          </a:xfrm>
        </p:grpSpPr>
        <p:cxnSp>
          <p:nvCxnSpPr>
            <p:cNvPr id="11" name="直接连接符 10"/>
            <p:cNvCxnSpPr/>
            <p:nvPr/>
          </p:nvCxnSpPr>
          <p:spPr>
            <a:xfrm>
              <a:off x="7150100" y="3662052"/>
              <a:ext cx="33655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62000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75335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íş1ïḓè"/>
          <p:cNvSpPr/>
          <p:nvPr/>
        </p:nvSpPr>
        <p:spPr>
          <a:xfrm>
            <a:off x="673100" y="4479715"/>
            <a:ext cx="1761628" cy="463485"/>
          </a:xfrm>
          <a:prstGeom prst="roundRect">
            <a:avLst>
              <a:gd name="adj" fmla="val 50000"/>
            </a:avLst>
          </a:prstGeom>
          <a:solidFill>
            <a:schemeClr val="accent1"/>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sz="2000" dirty="0">
                <a:solidFill>
                  <a:schemeClr val="bg1"/>
                </a:solidFill>
                <a:latin typeface="阿里巴巴普惠体 B" panose="00020600040101010101" pitchFamily="18" charset="-122"/>
                <a:ea typeface="阿里巴巴普惠体 B" panose="00020600040101010101" pitchFamily="18" charset="-122"/>
              </a:rPr>
              <a:t>关键词</a:t>
            </a:r>
            <a:endParaRPr sz="2000" dirty="0">
              <a:solidFill>
                <a:schemeClr val="bg1"/>
              </a:solidFill>
              <a:latin typeface="阿里巴巴普惠体 B" panose="00020600040101010101" pitchFamily="18" charset="-122"/>
              <a:ea typeface="阿里巴巴普惠体 B" panose="00020600040101010101" pitchFamily="18" charset="-122"/>
            </a:endParaRPr>
          </a:p>
        </p:txBody>
      </p:sp>
      <p:sp>
        <p:nvSpPr>
          <p:cNvPr id="24" name="文本框 23"/>
          <p:cNvSpPr txBox="1"/>
          <p:nvPr/>
        </p:nvSpPr>
        <p:spPr>
          <a:xfrm>
            <a:off x="673101" y="1424178"/>
            <a:ext cx="3213100" cy="953135"/>
          </a:xfrm>
          <a:prstGeom prst="rect">
            <a:avLst/>
          </a:prstGeom>
          <a:noFill/>
        </p:spPr>
        <p:txBody>
          <a:bodyPr wrap="square" rtlCol="0">
            <a:spAutoFit/>
          </a:bodyPr>
          <a:lstStyle/>
          <a:p>
            <a:r>
              <a:rPr lang="zh-CN" altLang="en-US" sz="28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25" name="išľîḑè"/>
          <p:cNvSpPr/>
          <p:nvPr/>
        </p:nvSpPr>
        <p:spPr bwMode="auto">
          <a:xfrm>
            <a:off x="673100" y="2787173"/>
            <a:ext cx="3536950"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26" name="išľîḑè"/>
          <p:cNvSpPr/>
          <p:nvPr/>
        </p:nvSpPr>
        <p:spPr bwMode="auto">
          <a:xfrm>
            <a:off x="8247855" y="5087323"/>
            <a:ext cx="3296445"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schemeClr val="bg1">
                    <a:lumMod val="95000"/>
                  </a:schemeClr>
                </a:solidFill>
                <a:latin typeface="+mn-ea"/>
              </a:rPr>
              <a:t>在此处输入内容在此处输入内容在此处输入内容在此处输入内容在此处输入内容此处输入内容</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idx="10"/>
          </p:nvPr>
        </p:nvSpPr>
        <p:spPr/>
        <p:txBody>
          <a:bodyPr/>
          <a:lstStyle/>
          <a:p>
            <a:r>
              <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sym typeface="+mn-ea"/>
              </a:rPr>
              <a:t>公司简介</a:t>
            </a:r>
          </a:p>
        </p:txBody>
      </p:sp>
      <p:sp>
        <p:nvSpPr>
          <p:cNvPr id="13" name="文本占位符 12"/>
          <p:cNvSpPr>
            <a:spLocks noGrp="1"/>
          </p:cNvSpPr>
          <p:nvPr>
            <p:ph type="body" sz="quarter" idx="11"/>
          </p:nvPr>
        </p:nvSpPr>
        <p:spPr/>
        <p:txBody>
          <a:bodyPr/>
          <a:lstStyle/>
          <a:p>
            <a:r>
              <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sym typeface="+mn-ea"/>
              </a:rPr>
              <a:t>产品服务</a:t>
            </a:r>
            <a:endPar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endParaRPr>
          </a:p>
          <a:p>
            <a:endParaRPr lang="zh-CN" altLang="en-US" dirty="0">
              <a:latin typeface="阿里巴巴普惠体 B" panose="00020600040101010101" pitchFamily="18" charset="-122"/>
              <a:ea typeface="阿里巴巴普惠体 B" panose="00020600040101010101" pitchFamily="18" charset="-122"/>
            </a:endParaRPr>
          </a:p>
        </p:txBody>
      </p:sp>
      <p:sp>
        <p:nvSpPr>
          <p:cNvPr id="14" name="文本占位符 13"/>
          <p:cNvSpPr>
            <a:spLocks noGrp="1"/>
          </p:cNvSpPr>
          <p:nvPr>
            <p:ph type="body" sz="quarter" idx="12"/>
          </p:nvPr>
        </p:nvSpPr>
        <p:spPr/>
        <p:txBody>
          <a:bodyPr/>
          <a:lstStyle/>
          <a:p>
            <a:r>
              <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sym typeface="+mn-ea"/>
              </a:rPr>
              <a:t>核心优势</a:t>
            </a:r>
            <a:endPar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endParaRPr>
          </a:p>
          <a:p>
            <a:endParaRPr lang="zh-CN" altLang="en-US" dirty="0">
              <a:latin typeface="阿里巴巴普惠体 B" panose="00020600040101010101" pitchFamily="18" charset="-122"/>
              <a:ea typeface="阿里巴巴普惠体 B" panose="00020600040101010101" pitchFamily="18" charset="-122"/>
            </a:endParaRPr>
          </a:p>
        </p:txBody>
      </p:sp>
      <p:sp>
        <p:nvSpPr>
          <p:cNvPr id="15" name="文本占位符 14"/>
          <p:cNvSpPr>
            <a:spLocks noGrp="1"/>
          </p:cNvSpPr>
          <p:nvPr>
            <p:ph type="body" sz="quarter" idx="13"/>
          </p:nvPr>
        </p:nvSpPr>
        <p:spPr/>
        <p:txBody>
          <a:bodyPr/>
          <a:lstStyle/>
          <a:p>
            <a:r>
              <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sym typeface="+mn-ea"/>
              </a:rPr>
              <a:t>社会认可</a:t>
            </a:r>
            <a:endPar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endParaRPr>
          </a:p>
          <a:p>
            <a:endParaRPr lang="zh-CN" altLang="en-US" dirty="0">
              <a:latin typeface="阿里巴巴普惠体 B" panose="00020600040101010101" pitchFamily="18" charset="-122"/>
              <a:ea typeface="阿里巴巴普惠体 B"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îṧḷïḓé"/>
          <p:cNvSpPr/>
          <p:nvPr/>
        </p:nvSpPr>
        <p:spPr>
          <a:xfrm>
            <a:off x="1702693" y="0"/>
            <a:ext cx="839700" cy="6108673"/>
          </a:xfrm>
          <a:prstGeom prst="rect">
            <a:avLst/>
          </a:prstGeom>
          <a:solidFill>
            <a:schemeClr val="accent1"/>
          </a:solidFill>
          <a:ln>
            <a:noFill/>
          </a:ln>
        </p:spPr>
        <p:txBody>
          <a:bodyPr spcFirstLastPara="1" wrap="square" lIns="91440" tIns="45720" rIns="91440" bIns="45720" anchor="ctr" anchorCtr="0">
            <a:normAutofit/>
          </a:bodyPr>
          <a:lstStyle/>
          <a:p>
            <a:pPr marL="0" lvl="0" indent="0" algn="l" rtl="0">
              <a:spcBef>
                <a:spcPts val="0"/>
              </a:spcBef>
              <a:spcAft>
                <a:spcPts val="0"/>
              </a:spcAft>
              <a:buNone/>
            </a:pPr>
            <a:endParaRPr/>
          </a:p>
        </p:txBody>
      </p:sp>
      <p:sp>
        <p:nvSpPr>
          <p:cNvPr id="4" name="išḷîdé"/>
          <p:cNvSpPr/>
          <p:nvPr/>
        </p:nvSpPr>
        <p:spPr>
          <a:xfrm>
            <a:off x="1675068" y="6386287"/>
            <a:ext cx="839700" cy="471714"/>
          </a:xfrm>
          <a:prstGeom prst="rect">
            <a:avLst/>
          </a:prstGeom>
          <a:solidFill>
            <a:schemeClr val="bg1">
              <a:lumMod val="85000"/>
            </a:schemeClr>
          </a:solidFill>
          <a:ln>
            <a:noFill/>
          </a:ln>
        </p:spPr>
        <p:txBody>
          <a:bodyPr spcFirstLastPara="1" wrap="square" lIns="91440" tIns="45720" rIns="91440" bIns="45720" anchor="ctr" anchorCtr="0">
            <a:normAutofit/>
          </a:bodyPr>
          <a:lstStyle/>
          <a:p>
            <a:pPr marL="0" lvl="0" indent="0" algn="l" rtl="0">
              <a:spcBef>
                <a:spcPts val="0"/>
              </a:spcBef>
              <a:spcAft>
                <a:spcPts val="0"/>
              </a:spcAft>
              <a:buNone/>
            </a:pPr>
            <a:endParaRPr/>
          </a:p>
        </p:txBody>
      </p:sp>
      <p:sp>
        <p:nvSpPr>
          <p:cNvPr id="30" name="íṡ1ïḋé"/>
          <p:cNvSpPr/>
          <p:nvPr/>
        </p:nvSpPr>
        <p:spPr bwMode="auto">
          <a:xfrm>
            <a:off x="977900" y="1238590"/>
            <a:ext cx="2234035" cy="4380819"/>
          </a:xfrm>
          <a:custGeom>
            <a:avLst/>
            <a:gdLst>
              <a:gd name="T0" fmla="*/ 1432 w 1440"/>
              <a:gd name="T1" fmla="*/ 650 h 2828"/>
              <a:gd name="T2" fmla="*/ 1432 w 1440"/>
              <a:gd name="T3" fmla="*/ 170 h 2828"/>
              <a:gd name="T4" fmla="*/ 1262 w 1440"/>
              <a:gd name="T5" fmla="*/ 0 h 2828"/>
              <a:gd name="T6" fmla="*/ 182 w 1440"/>
              <a:gd name="T7" fmla="*/ 0 h 2828"/>
              <a:gd name="T8" fmla="*/ 12 w 1440"/>
              <a:gd name="T9" fmla="*/ 170 h 2828"/>
              <a:gd name="T10" fmla="*/ 12 w 1440"/>
              <a:gd name="T11" fmla="*/ 375 h 2828"/>
              <a:gd name="T12" fmla="*/ 0 w 1440"/>
              <a:gd name="T13" fmla="*/ 396 h 2828"/>
              <a:gd name="T14" fmla="*/ 0 w 1440"/>
              <a:gd name="T15" fmla="*/ 480 h 2828"/>
              <a:gd name="T16" fmla="*/ 12 w 1440"/>
              <a:gd name="T17" fmla="*/ 501 h 2828"/>
              <a:gd name="T18" fmla="*/ 12 w 1440"/>
              <a:gd name="T19" fmla="*/ 579 h 2828"/>
              <a:gd name="T20" fmla="*/ 0 w 1440"/>
              <a:gd name="T21" fmla="*/ 600 h 2828"/>
              <a:gd name="T22" fmla="*/ 0 w 1440"/>
              <a:gd name="T23" fmla="*/ 780 h 2828"/>
              <a:gd name="T24" fmla="*/ 12 w 1440"/>
              <a:gd name="T25" fmla="*/ 801 h 2828"/>
              <a:gd name="T26" fmla="*/ 12 w 1440"/>
              <a:gd name="T27" fmla="*/ 835 h 2828"/>
              <a:gd name="T28" fmla="*/ 0 w 1440"/>
              <a:gd name="T29" fmla="*/ 856 h 2828"/>
              <a:gd name="T30" fmla="*/ 0 w 1440"/>
              <a:gd name="T31" fmla="*/ 1036 h 2828"/>
              <a:gd name="T32" fmla="*/ 12 w 1440"/>
              <a:gd name="T33" fmla="*/ 1057 h 2828"/>
              <a:gd name="T34" fmla="*/ 12 w 1440"/>
              <a:gd name="T35" fmla="*/ 2658 h 2828"/>
              <a:gd name="T36" fmla="*/ 182 w 1440"/>
              <a:gd name="T37" fmla="*/ 2828 h 2828"/>
              <a:gd name="T38" fmla="*/ 1262 w 1440"/>
              <a:gd name="T39" fmla="*/ 2828 h 2828"/>
              <a:gd name="T40" fmla="*/ 1432 w 1440"/>
              <a:gd name="T41" fmla="*/ 2658 h 2828"/>
              <a:gd name="T42" fmla="*/ 1432 w 1440"/>
              <a:gd name="T43" fmla="*/ 990 h 2828"/>
              <a:gd name="T44" fmla="*/ 1440 w 1440"/>
              <a:gd name="T45" fmla="*/ 972 h 2828"/>
              <a:gd name="T46" fmla="*/ 1440 w 1440"/>
              <a:gd name="T47" fmla="*/ 668 h 2828"/>
              <a:gd name="T48" fmla="*/ 1432 w 1440"/>
              <a:gd name="T49" fmla="*/ 650 h 2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0" h="2828">
                <a:moveTo>
                  <a:pt x="1432" y="650"/>
                </a:moveTo>
                <a:cubicBezTo>
                  <a:pt x="1432" y="170"/>
                  <a:pt x="1432" y="170"/>
                  <a:pt x="1432" y="170"/>
                </a:cubicBezTo>
                <a:cubicBezTo>
                  <a:pt x="1432" y="76"/>
                  <a:pt x="1356" y="0"/>
                  <a:pt x="1262" y="0"/>
                </a:cubicBezTo>
                <a:cubicBezTo>
                  <a:pt x="182" y="0"/>
                  <a:pt x="182" y="0"/>
                  <a:pt x="182" y="0"/>
                </a:cubicBezTo>
                <a:cubicBezTo>
                  <a:pt x="88" y="0"/>
                  <a:pt x="12" y="76"/>
                  <a:pt x="12" y="170"/>
                </a:cubicBezTo>
                <a:cubicBezTo>
                  <a:pt x="12" y="375"/>
                  <a:pt x="12" y="375"/>
                  <a:pt x="12" y="375"/>
                </a:cubicBezTo>
                <a:cubicBezTo>
                  <a:pt x="5" y="379"/>
                  <a:pt x="0" y="387"/>
                  <a:pt x="0" y="396"/>
                </a:cubicBezTo>
                <a:cubicBezTo>
                  <a:pt x="0" y="480"/>
                  <a:pt x="0" y="480"/>
                  <a:pt x="0" y="480"/>
                </a:cubicBezTo>
                <a:cubicBezTo>
                  <a:pt x="0" y="489"/>
                  <a:pt x="5" y="497"/>
                  <a:pt x="12" y="501"/>
                </a:cubicBezTo>
                <a:cubicBezTo>
                  <a:pt x="12" y="579"/>
                  <a:pt x="12" y="579"/>
                  <a:pt x="12" y="579"/>
                </a:cubicBezTo>
                <a:cubicBezTo>
                  <a:pt x="5" y="583"/>
                  <a:pt x="0" y="591"/>
                  <a:pt x="0" y="600"/>
                </a:cubicBezTo>
                <a:cubicBezTo>
                  <a:pt x="0" y="780"/>
                  <a:pt x="0" y="780"/>
                  <a:pt x="0" y="780"/>
                </a:cubicBezTo>
                <a:cubicBezTo>
                  <a:pt x="0" y="789"/>
                  <a:pt x="5" y="797"/>
                  <a:pt x="12" y="801"/>
                </a:cubicBezTo>
                <a:cubicBezTo>
                  <a:pt x="12" y="835"/>
                  <a:pt x="12" y="835"/>
                  <a:pt x="12" y="835"/>
                </a:cubicBezTo>
                <a:cubicBezTo>
                  <a:pt x="5" y="839"/>
                  <a:pt x="0" y="847"/>
                  <a:pt x="0" y="856"/>
                </a:cubicBezTo>
                <a:cubicBezTo>
                  <a:pt x="0" y="1036"/>
                  <a:pt x="0" y="1036"/>
                  <a:pt x="0" y="1036"/>
                </a:cubicBezTo>
                <a:cubicBezTo>
                  <a:pt x="0" y="1045"/>
                  <a:pt x="5" y="1053"/>
                  <a:pt x="12" y="1057"/>
                </a:cubicBezTo>
                <a:cubicBezTo>
                  <a:pt x="12" y="2658"/>
                  <a:pt x="12" y="2658"/>
                  <a:pt x="12" y="2658"/>
                </a:cubicBezTo>
                <a:cubicBezTo>
                  <a:pt x="12" y="2752"/>
                  <a:pt x="88" y="2828"/>
                  <a:pt x="182" y="2828"/>
                </a:cubicBezTo>
                <a:cubicBezTo>
                  <a:pt x="1262" y="2828"/>
                  <a:pt x="1262" y="2828"/>
                  <a:pt x="1262" y="2828"/>
                </a:cubicBezTo>
                <a:cubicBezTo>
                  <a:pt x="1356" y="2828"/>
                  <a:pt x="1432" y="2752"/>
                  <a:pt x="1432" y="2658"/>
                </a:cubicBezTo>
                <a:cubicBezTo>
                  <a:pt x="1432" y="990"/>
                  <a:pt x="1432" y="990"/>
                  <a:pt x="1432" y="990"/>
                </a:cubicBezTo>
                <a:cubicBezTo>
                  <a:pt x="1437" y="985"/>
                  <a:pt x="1440" y="979"/>
                  <a:pt x="1440" y="972"/>
                </a:cubicBezTo>
                <a:cubicBezTo>
                  <a:pt x="1440" y="668"/>
                  <a:pt x="1440" y="668"/>
                  <a:pt x="1440" y="668"/>
                </a:cubicBezTo>
                <a:cubicBezTo>
                  <a:pt x="1440" y="661"/>
                  <a:pt x="1437" y="655"/>
                  <a:pt x="1432" y="65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p>
            <a:endParaRPr lang="zh-CN" altLang="en-US"/>
          </a:p>
        </p:txBody>
      </p:sp>
      <p:pic>
        <p:nvPicPr>
          <p:cNvPr id="53" name="图片 52">
            <a:extLst>
              <a:ext uri="{FF2B5EF4-FFF2-40B4-BE49-F238E27FC236}">
                <a16:creationId xmlns:a16="http://schemas.microsoft.com/office/drawing/2014/main" id="{52EACC01-AB93-4511-B19E-6DC7988A0079}"/>
              </a:ext>
            </a:extLst>
          </p:cNvPr>
          <p:cNvPicPr>
            <a:picLocks noChangeAspect="1"/>
          </p:cNvPicPr>
          <p:nvPr/>
        </p:nvPicPr>
        <p:blipFill>
          <a:blip r:embed="rId2" cstate="print">
            <a:extLst>
              <a:ext uri="{28A0092B-C50C-407E-A947-70E740481C1C}">
                <a14:useLocalDpi xmlns:a14="http://schemas.microsoft.com/office/drawing/2010/main" val="0"/>
              </a:ext>
            </a:extLst>
          </a:blip>
          <a:srcRect l="31758" t="3725" r="39124" b="2713"/>
          <a:stretch>
            <a:fillRect/>
          </a:stretch>
        </p:blipFill>
        <p:spPr>
          <a:xfrm>
            <a:off x="1113849" y="1328885"/>
            <a:ext cx="1961122" cy="4201244"/>
          </a:xfrm>
          <a:custGeom>
            <a:avLst/>
            <a:gdLst>
              <a:gd name="connsiteX0" fmla="*/ 252898 w 1961122"/>
              <a:gd name="connsiteY0" fmla="*/ 0 h 4201244"/>
              <a:gd name="connsiteX1" fmla="*/ 1708224 w 1961122"/>
              <a:gd name="connsiteY1" fmla="*/ 0 h 4201244"/>
              <a:gd name="connsiteX2" fmla="*/ 1961122 w 1961122"/>
              <a:gd name="connsiteY2" fmla="*/ 252508 h 4201244"/>
              <a:gd name="connsiteX3" fmla="*/ 1961122 w 1961122"/>
              <a:gd name="connsiteY3" fmla="*/ 3948736 h 4201244"/>
              <a:gd name="connsiteX4" fmla="*/ 1708224 w 1961122"/>
              <a:gd name="connsiteY4" fmla="*/ 4201244 h 4201244"/>
              <a:gd name="connsiteX5" fmla="*/ 252898 w 1961122"/>
              <a:gd name="connsiteY5" fmla="*/ 4201244 h 4201244"/>
              <a:gd name="connsiteX6" fmla="*/ 0 w 1961122"/>
              <a:gd name="connsiteY6" fmla="*/ 3948736 h 4201244"/>
              <a:gd name="connsiteX7" fmla="*/ 0 w 1961122"/>
              <a:gd name="connsiteY7" fmla="*/ 252508 h 4201244"/>
              <a:gd name="connsiteX8" fmla="*/ 252898 w 1961122"/>
              <a:gd name="connsiteY8" fmla="*/ 0 h 420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122" h="4201244">
                <a:moveTo>
                  <a:pt x="252898" y="0"/>
                </a:moveTo>
                <a:cubicBezTo>
                  <a:pt x="1708224" y="0"/>
                  <a:pt x="1708224" y="0"/>
                  <a:pt x="1708224" y="0"/>
                </a:cubicBezTo>
                <a:cubicBezTo>
                  <a:pt x="1847861" y="0"/>
                  <a:pt x="1961122" y="113087"/>
                  <a:pt x="1961122" y="252508"/>
                </a:cubicBezTo>
                <a:cubicBezTo>
                  <a:pt x="1961122" y="3948736"/>
                  <a:pt x="1961122" y="3948736"/>
                  <a:pt x="1961122" y="3948736"/>
                </a:cubicBezTo>
                <a:cubicBezTo>
                  <a:pt x="1961122" y="4088158"/>
                  <a:pt x="1847861" y="4201244"/>
                  <a:pt x="1708224" y="4201244"/>
                </a:cubicBezTo>
                <a:cubicBezTo>
                  <a:pt x="252898" y="4201244"/>
                  <a:pt x="252898" y="4201244"/>
                  <a:pt x="252898" y="4201244"/>
                </a:cubicBezTo>
                <a:cubicBezTo>
                  <a:pt x="113261" y="4201244"/>
                  <a:pt x="0" y="4088158"/>
                  <a:pt x="0" y="3948736"/>
                </a:cubicBezTo>
                <a:cubicBezTo>
                  <a:pt x="0" y="252508"/>
                  <a:pt x="0" y="252508"/>
                  <a:pt x="0" y="252508"/>
                </a:cubicBezTo>
                <a:cubicBezTo>
                  <a:pt x="0" y="113087"/>
                  <a:pt x="113261" y="0"/>
                  <a:pt x="252898" y="0"/>
                </a:cubicBezTo>
                <a:close/>
              </a:path>
            </a:pathLst>
          </a:custGeom>
        </p:spPr>
      </p:pic>
      <p:sp>
        <p:nvSpPr>
          <p:cNvPr id="32" name="íṥḷîḑè"/>
          <p:cNvSpPr/>
          <p:nvPr/>
        </p:nvSpPr>
        <p:spPr bwMode="auto">
          <a:xfrm>
            <a:off x="1610978" y="1318740"/>
            <a:ext cx="967879" cy="174503"/>
          </a:xfrm>
          <a:custGeom>
            <a:avLst/>
            <a:gdLst>
              <a:gd name="T0" fmla="*/ 624 w 624"/>
              <a:gd name="T1" fmla="*/ 0 h 112"/>
              <a:gd name="T2" fmla="*/ 608 w 624"/>
              <a:gd name="T3" fmla="*/ 0 h 112"/>
              <a:gd name="T4" fmla="*/ 600 w 624"/>
              <a:gd name="T5" fmla="*/ 0 h 112"/>
              <a:gd name="T6" fmla="*/ 25 w 624"/>
              <a:gd name="T7" fmla="*/ 0 h 112"/>
              <a:gd name="T8" fmla="*/ 16 w 624"/>
              <a:gd name="T9" fmla="*/ 0 h 112"/>
              <a:gd name="T10" fmla="*/ 0 w 624"/>
              <a:gd name="T11" fmla="*/ 0 h 112"/>
              <a:gd name="T12" fmla="*/ 17 w 624"/>
              <a:gd name="T13" fmla="*/ 16 h 112"/>
              <a:gd name="T14" fmla="*/ 17 w 624"/>
              <a:gd name="T15" fmla="*/ 16 h 112"/>
              <a:gd name="T16" fmla="*/ 128 w 624"/>
              <a:gd name="T17" fmla="*/ 112 h 112"/>
              <a:gd name="T18" fmla="*/ 496 w 624"/>
              <a:gd name="T19" fmla="*/ 112 h 112"/>
              <a:gd name="T20" fmla="*/ 607 w 624"/>
              <a:gd name="T21" fmla="*/ 13 h 112"/>
              <a:gd name="T22" fmla="*/ 624 w 624"/>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112">
                <a:moveTo>
                  <a:pt x="624" y="0"/>
                </a:moveTo>
                <a:cubicBezTo>
                  <a:pt x="608" y="0"/>
                  <a:pt x="608" y="0"/>
                  <a:pt x="608" y="0"/>
                </a:cubicBezTo>
                <a:cubicBezTo>
                  <a:pt x="600" y="0"/>
                  <a:pt x="600" y="0"/>
                  <a:pt x="600" y="0"/>
                </a:cubicBezTo>
                <a:cubicBezTo>
                  <a:pt x="25" y="0"/>
                  <a:pt x="25" y="0"/>
                  <a:pt x="25" y="0"/>
                </a:cubicBezTo>
                <a:cubicBezTo>
                  <a:pt x="16" y="0"/>
                  <a:pt x="16" y="0"/>
                  <a:pt x="16" y="0"/>
                </a:cubicBezTo>
                <a:cubicBezTo>
                  <a:pt x="0" y="0"/>
                  <a:pt x="0" y="0"/>
                  <a:pt x="0" y="0"/>
                </a:cubicBezTo>
                <a:cubicBezTo>
                  <a:pt x="0" y="0"/>
                  <a:pt x="16" y="0"/>
                  <a:pt x="17" y="16"/>
                </a:cubicBezTo>
                <a:cubicBezTo>
                  <a:pt x="17" y="16"/>
                  <a:pt x="17" y="16"/>
                  <a:pt x="17" y="16"/>
                </a:cubicBezTo>
                <a:cubicBezTo>
                  <a:pt x="25" y="70"/>
                  <a:pt x="72" y="112"/>
                  <a:pt x="128" y="112"/>
                </a:cubicBezTo>
                <a:cubicBezTo>
                  <a:pt x="496" y="112"/>
                  <a:pt x="496" y="112"/>
                  <a:pt x="496" y="112"/>
                </a:cubicBezTo>
                <a:cubicBezTo>
                  <a:pt x="553" y="112"/>
                  <a:pt x="600" y="69"/>
                  <a:pt x="607" y="13"/>
                </a:cubicBezTo>
                <a:cubicBezTo>
                  <a:pt x="615" y="0"/>
                  <a:pt x="624" y="0"/>
                  <a:pt x="624" y="0"/>
                </a:cubicBezTo>
                <a:close/>
              </a:path>
            </a:pathLst>
          </a:custGeom>
          <a:solidFill>
            <a:schemeClr val="bg1">
              <a:lumMod val="95000"/>
            </a:schemeClr>
          </a:solidFill>
          <a:ln>
            <a:noFill/>
          </a:ln>
        </p:spPr>
        <p:txBody>
          <a:bodyPr vert="horz" wrap="square" lIns="91440" tIns="45720" rIns="91440" bIns="45720" numCol="1" anchor="t" anchorCtr="0" compatLnSpc="1">
            <a:normAutofit fontScale="32500" lnSpcReduction="20000"/>
          </a:bodyPr>
          <a:lstStyle/>
          <a:p>
            <a:endParaRPr lang="zh-CN" altLang="en-US"/>
          </a:p>
        </p:txBody>
      </p:sp>
      <p:sp>
        <p:nvSpPr>
          <p:cNvPr id="33" name="ïşľíḑe"/>
          <p:cNvSpPr/>
          <p:nvPr/>
        </p:nvSpPr>
        <p:spPr bwMode="auto">
          <a:xfrm>
            <a:off x="1709389" y="5384034"/>
            <a:ext cx="776130" cy="31452"/>
          </a:xfrm>
          <a:custGeom>
            <a:avLst/>
            <a:gdLst>
              <a:gd name="T0" fmla="*/ 490 w 500"/>
              <a:gd name="T1" fmla="*/ 20 h 20"/>
              <a:gd name="T2" fmla="*/ 10 w 500"/>
              <a:gd name="T3" fmla="*/ 20 h 20"/>
              <a:gd name="T4" fmla="*/ 0 w 500"/>
              <a:gd name="T5" fmla="*/ 10 h 20"/>
              <a:gd name="T6" fmla="*/ 0 w 500"/>
              <a:gd name="T7" fmla="*/ 10 h 20"/>
              <a:gd name="T8" fmla="*/ 10 w 500"/>
              <a:gd name="T9" fmla="*/ 0 h 20"/>
              <a:gd name="T10" fmla="*/ 490 w 500"/>
              <a:gd name="T11" fmla="*/ 0 h 20"/>
              <a:gd name="T12" fmla="*/ 500 w 500"/>
              <a:gd name="T13" fmla="*/ 10 h 20"/>
              <a:gd name="T14" fmla="*/ 500 w 500"/>
              <a:gd name="T15" fmla="*/ 10 h 20"/>
              <a:gd name="T16" fmla="*/ 490 w 500"/>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20">
                <a:moveTo>
                  <a:pt x="490" y="20"/>
                </a:moveTo>
                <a:cubicBezTo>
                  <a:pt x="10" y="20"/>
                  <a:pt x="10" y="20"/>
                  <a:pt x="10" y="20"/>
                </a:cubicBezTo>
                <a:cubicBezTo>
                  <a:pt x="4" y="20"/>
                  <a:pt x="0" y="16"/>
                  <a:pt x="0" y="10"/>
                </a:cubicBezTo>
                <a:cubicBezTo>
                  <a:pt x="0" y="10"/>
                  <a:pt x="0" y="10"/>
                  <a:pt x="0" y="10"/>
                </a:cubicBezTo>
                <a:cubicBezTo>
                  <a:pt x="0" y="5"/>
                  <a:pt x="4" y="0"/>
                  <a:pt x="10" y="0"/>
                </a:cubicBezTo>
                <a:cubicBezTo>
                  <a:pt x="490" y="0"/>
                  <a:pt x="490" y="0"/>
                  <a:pt x="490" y="0"/>
                </a:cubicBezTo>
                <a:cubicBezTo>
                  <a:pt x="495" y="0"/>
                  <a:pt x="500" y="5"/>
                  <a:pt x="500" y="10"/>
                </a:cubicBezTo>
                <a:cubicBezTo>
                  <a:pt x="500" y="10"/>
                  <a:pt x="500" y="10"/>
                  <a:pt x="500" y="10"/>
                </a:cubicBezTo>
                <a:cubicBezTo>
                  <a:pt x="500" y="16"/>
                  <a:pt x="495" y="20"/>
                  <a:pt x="490" y="20"/>
                </a:cubicBez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p>
            <a:endParaRPr lang="zh-CN" altLang="en-US"/>
          </a:p>
        </p:txBody>
      </p:sp>
      <p:sp>
        <p:nvSpPr>
          <p:cNvPr id="34" name="íśḻíḑe"/>
          <p:cNvSpPr/>
          <p:nvPr/>
        </p:nvSpPr>
        <p:spPr bwMode="auto">
          <a:xfrm>
            <a:off x="1846353" y="1387729"/>
            <a:ext cx="347990" cy="36524"/>
          </a:xfrm>
          <a:custGeom>
            <a:avLst/>
            <a:gdLst>
              <a:gd name="T0" fmla="*/ 212 w 224"/>
              <a:gd name="T1" fmla="*/ 24 h 24"/>
              <a:gd name="T2" fmla="*/ 12 w 224"/>
              <a:gd name="T3" fmla="*/ 24 h 24"/>
              <a:gd name="T4" fmla="*/ 0 w 224"/>
              <a:gd name="T5" fmla="*/ 12 h 24"/>
              <a:gd name="T6" fmla="*/ 0 w 224"/>
              <a:gd name="T7" fmla="*/ 12 h 24"/>
              <a:gd name="T8" fmla="*/ 12 w 224"/>
              <a:gd name="T9" fmla="*/ 0 h 24"/>
              <a:gd name="T10" fmla="*/ 212 w 224"/>
              <a:gd name="T11" fmla="*/ 0 h 24"/>
              <a:gd name="T12" fmla="*/ 224 w 224"/>
              <a:gd name="T13" fmla="*/ 12 h 24"/>
              <a:gd name="T14" fmla="*/ 224 w 224"/>
              <a:gd name="T15" fmla="*/ 12 h 24"/>
              <a:gd name="T16" fmla="*/ 212 w 2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4">
                <a:moveTo>
                  <a:pt x="212" y="24"/>
                </a:moveTo>
                <a:cubicBezTo>
                  <a:pt x="12" y="24"/>
                  <a:pt x="12" y="24"/>
                  <a:pt x="12" y="24"/>
                </a:cubicBezTo>
                <a:cubicBezTo>
                  <a:pt x="5" y="24"/>
                  <a:pt x="0" y="19"/>
                  <a:pt x="0" y="12"/>
                </a:cubicBezTo>
                <a:cubicBezTo>
                  <a:pt x="0" y="12"/>
                  <a:pt x="0" y="12"/>
                  <a:pt x="0" y="12"/>
                </a:cubicBezTo>
                <a:cubicBezTo>
                  <a:pt x="0" y="5"/>
                  <a:pt x="5" y="0"/>
                  <a:pt x="12" y="0"/>
                </a:cubicBezTo>
                <a:cubicBezTo>
                  <a:pt x="212" y="0"/>
                  <a:pt x="212" y="0"/>
                  <a:pt x="212" y="0"/>
                </a:cubicBezTo>
                <a:cubicBezTo>
                  <a:pt x="219" y="0"/>
                  <a:pt x="224" y="5"/>
                  <a:pt x="224" y="12"/>
                </a:cubicBezTo>
                <a:cubicBezTo>
                  <a:pt x="224" y="12"/>
                  <a:pt x="224" y="12"/>
                  <a:pt x="224" y="12"/>
                </a:cubicBezTo>
                <a:cubicBezTo>
                  <a:pt x="224" y="19"/>
                  <a:pt x="219" y="24"/>
                  <a:pt x="212" y="24"/>
                </a:cubicBezTo>
                <a:close/>
              </a:path>
            </a:pathLst>
          </a:custGeom>
          <a:solidFill>
            <a:schemeClr val="bg1">
              <a:lumMod val="50000"/>
            </a:schemeClr>
          </a:solidFill>
          <a:ln>
            <a:noFill/>
          </a:ln>
        </p:spPr>
        <p:txBody>
          <a:bodyPr vert="horz" wrap="square" lIns="91440" tIns="45720" rIns="91440" bIns="45720" numCol="1" anchor="t" anchorCtr="0" compatLnSpc="1">
            <a:normAutofit fontScale="25000" lnSpcReduction="20000"/>
          </a:bodyPr>
          <a:lstStyle/>
          <a:p>
            <a:endParaRPr lang="zh-CN" altLang="en-US"/>
          </a:p>
        </p:txBody>
      </p:sp>
      <p:sp>
        <p:nvSpPr>
          <p:cNvPr id="35" name="ïsļiḍè"/>
          <p:cNvSpPr/>
          <p:nvPr/>
        </p:nvSpPr>
        <p:spPr bwMode="auto">
          <a:xfrm>
            <a:off x="2262318" y="1368452"/>
            <a:ext cx="80150" cy="81164"/>
          </a:xfrm>
          <a:prstGeom prst="ellipse">
            <a:avLst/>
          </a:prstGeom>
          <a:solidFill>
            <a:schemeClr val="bg1">
              <a:lumMod val="50000"/>
            </a:schemeClr>
          </a:solidFill>
          <a:ln>
            <a:noFill/>
          </a:ln>
        </p:spPr>
        <p:txBody>
          <a:bodyPr vert="horz" wrap="square" lIns="91440" tIns="45720" rIns="91440" bIns="45720" numCol="1" anchor="t" anchorCtr="0" compatLnSpc="1">
            <a:normAutofit fontScale="25000" lnSpcReduction="20000"/>
          </a:bodyPr>
          <a:lstStyle/>
          <a:p>
            <a:endParaRPr lang="zh-CN" altLang="en-US"/>
          </a:p>
        </p:txBody>
      </p:sp>
      <p:grpSp>
        <p:nvGrpSpPr>
          <p:cNvPr id="24" name="íSľiďè"/>
          <p:cNvGrpSpPr/>
          <p:nvPr/>
        </p:nvGrpSpPr>
        <p:grpSpPr>
          <a:xfrm>
            <a:off x="4667551" y="3753457"/>
            <a:ext cx="632838" cy="634512"/>
            <a:chOff x="3852543" y="1667810"/>
            <a:chExt cx="823456" cy="825634"/>
          </a:xfrm>
        </p:grpSpPr>
        <p:sp>
          <p:nvSpPr>
            <p:cNvPr id="28" name="ïślîḑe"/>
            <p:cNvSpPr/>
            <p:nvPr/>
          </p:nvSpPr>
          <p:spPr bwMode="auto">
            <a:xfrm>
              <a:off x="3852543" y="1667810"/>
              <a:ext cx="823456" cy="825634"/>
            </a:xfrm>
            <a:prstGeom prst="ellipse">
              <a:avLst/>
            </a:prstGeom>
            <a:solidFill>
              <a:schemeClr val="accent1"/>
            </a:solidFill>
            <a:ln w="28575">
              <a:solidFill>
                <a:schemeClr val="bg1"/>
              </a:solidFill>
            </a:ln>
          </p:spPr>
          <p:txBody>
            <a:bodyPr vert="horz" wrap="square" lIns="91440" tIns="45720" rIns="91440" bIns="45720" numCol="1" anchor="ctr" anchorCtr="0" compatLnSpc="1">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29" name="iSḷïḍe"/>
            <p:cNvSpPr/>
            <p:nvPr/>
          </p:nvSpPr>
          <p:spPr bwMode="auto">
            <a:xfrm>
              <a:off x="4053488" y="1884519"/>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8" name="ïṧ1iďe"/>
          <p:cNvGrpSpPr/>
          <p:nvPr/>
        </p:nvGrpSpPr>
        <p:grpSpPr>
          <a:xfrm>
            <a:off x="7369439" y="3753457"/>
            <a:ext cx="632838" cy="634512"/>
            <a:chOff x="3852543" y="1667810"/>
            <a:chExt cx="823456" cy="825634"/>
          </a:xfrm>
        </p:grpSpPr>
        <p:sp>
          <p:nvSpPr>
            <p:cNvPr id="22" name="íSḻíďè"/>
            <p:cNvSpPr/>
            <p:nvPr/>
          </p:nvSpPr>
          <p:spPr bwMode="auto">
            <a:xfrm>
              <a:off x="3852543" y="1667810"/>
              <a:ext cx="823456" cy="825634"/>
            </a:xfrm>
            <a:prstGeom prst="ellipse">
              <a:avLst/>
            </a:prstGeom>
            <a:solidFill>
              <a:schemeClr val="accent1"/>
            </a:solidFill>
            <a:ln w="28575">
              <a:solidFill>
                <a:schemeClr val="bg1"/>
              </a:solidFill>
            </a:ln>
          </p:spPr>
          <p:txBody>
            <a:bodyPr vert="horz" wrap="square" lIns="91440" tIns="45720" rIns="91440" bIns="45720" numCol="1" anchor="ctr" anchorCtr="0" compatLnSpc="1">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23" name="îṣļïḑe"/>
            <p:cNvSpPr/>
            <p:nvPr/>
          </p:nvSpPr>
          <p:spPr bwMode="auto">
            <a:xfrm>
              <a:off x="4053488" y="1884519"/>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2" name="íṡḷiḑè"/>
          <p:cNvGrpSpPr/>
          <p:nvPr/>
        </p:nvGrpSpPr>
        <p:grpSpPr>
          <a:xfrm>
            <a:off x="10071326" y="3753457"/>
            <a:ext cx="632838" cy="634512"/>
            <a:chOff x="3852543" y="1667810"/>
            <a:chExt cx="823456" cy="825634"/>
          </a:xfrm>
        </p:grpSpPr>
        <p:sp>
          <p:nvSpPr>
            <p:cNvPr id="16" name="ïṡ1îḋé"/>
            <p:cNvSpPr/>
            <p:nvPr/>
          </p:nvSpPr>
          <p:spPr bwMode="auto">
            <a:xfrm>
              <a:off x="3852543" y="1667810"/>
              <a:ext cx="823456" cy="825634"/>
            </a:xfrm>
            <a:prstGeom prst="ellipse">
              <a:avLst/>
            </a:prstGeom>
            <a:solidFill>
              <a:schemeClr val="accent1"/>
            </a:solidFill>
            <a:ln w="28575">
              <a:solidFill>
                <a:schemeClr val="bg1"/>
              </a:solidFill>
            </a:ln>
          </p:spPr>
          <p:txBody>
            <a:bodyPr vert="horz" wrap="square" lIns="91440" tIns="45720" rIns="91440" bIns="45720" numCol="1" anchor="ctr" anchorCtr="0" compatLnSpc="1">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17" name="ïśļïdé"/>
            <p:cNvSpPr/>
            <p:nvPr/>
          </p:nvSpPr>
          <p:spPr bwMode="auto">
            <a:xfrm>
              <a:off x="4053488" y="1884519"/>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36" name="ïsľídé"/>
          <p:cNvGrpSpPr/>
          <p:nvPr/>
        </p:nvGrpSpPr>
        <p:grpSpPr>
          <a:xfrm>
            <a:off x="4116209" y="1793813"/>
            <a:ext cx="603250" cy="0"/>
            <a:chOff x="7150100" y="3662052"/>
            <a:chExt cx="603250" cy="0"/>
          </a:xfrm>
        </p:grpSpPr>
        <p:cxnSp>
          <p:nvCxnSpPr>
            <p:cNvPr id="37" name="直接连接符 36"/>
            <p:cNvCxnSpPr/>
            <p:nvPr/>
          </p:nvCxnSpPr>
          <p:spPr>
            <a:xfrm>
              <a:off x="7150100" y="3662052"/>
              <a:ext cx="33655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62000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75335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4001909" y="845430"/>
            <a:ext cx="5722661" cy="521970"/>
          </a:xfrm>
          <a:prstGeom prst="rect">
            <a:avLst/>
          </a:prstGeom>
          <a:noFill/>
        </p:spPr>
        <p:txBody>
          <a:bodyPr wrap="square" rtlCol="0">
            <a:spAutoFit/>
          </a:bodyPr>
          <a:lstStyle/>
          <a:p>
            <a:r>
              <a:rPr lang="zh-CN" altLang="en-US" sz="28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41" name="išľîḑè"/>
          <p:cNvSpPr/>
          <p:nvPr/>
        </p:nvSpPr>
        <p:spPr bwMode="auto">
          <a:xfrm>
            <a:off x="4001908" y="1960358"/>
            <a:ext cx="622384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solidFill>
                  <a:schemeClr val="tx1">
                    <a:lumMod val="50000"/>
                    <a:lumOff val="50000"/>
                  </a:schemeClr>
                </a:solidFill>
                <a:latin typeface="+mn-ea"/>
              </a:rPr>
              <a:t>在此处输入内容在此处输入内容在此处输入内容在此处输入内容在此处输入内容此处输入内容在此处输入内容此处输入内容在此处输入内容此处输入内容在此处输入内容此处输入内容</a:t>
            </a:r>
          </a:p>
        </p:txBody>
      </p:sp>
      <p:grpSp>
        <p:nvGrpSpPr>
          <p:cNvPr id="42" name="组合 41"/>
          <p:cNvGrpSpPr/>
          <p:nvPr/>
        </p:nvGrpSpPr>
        <p:grpSpPr>
          <a:xfrm>
            <a:off x="3875985" y="4554513"/>
            <a:ext cx="2215970" cy="1721946"/>
            <a:chOff x="709630" y="4064829"/>
            <a:chExt cx="2215970" cy="1721946"/>
          </a:xfrm>
        </p:grpSpPr>
        <p:sp>
          <p:nvSpPr>
            <p:cNvPr id="43" name="文本框 42"/>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44" name="文本框 43"/>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45" name="组合 44"/>
          <p:cNvGrpSpPr/>
          <p:nvPr/>
        </p:nvGrpSpPr>
        <p:grpSpPr>
          <a:xfrm>
            <a:off x="6577873" y="4554513"/>
            <a:ext cx="2215970" cy="1721946"/>
            <a:chOff x="709630" y="4064829"/>
            <a:chExt cx="2215970" cy="1721946"/>
          </a:xfrm>
        </p:grpSpPr>
        <p:sp>
          <p:nvSpPr>
            <p:cNvPr id="46" name="文本框 45"/>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47" name="文本框 46"/>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48" name="组合 47"/>
          <p:cNvGrpSpPr/>
          <p:nvPr/>
        </p:nvGrpSpPr>
        <p:grpSpPr>
          <a:xfrm>
            <a:off x="9279760" y="4554513"/>
            <a:ext cx="2215970" cy="1721946"/>
            <a:chOff x="709630" y="4064829"/>
            <a:chExt cx="2215970" cy="1721946"/>
          </a:xfrm>
        </p:grpSpPr>
        <p:sp>
          <p:nvSpPr>
            <p:cNvPr id="49" name="文本框 48"/>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50" name="文本框 49"/>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cxnSp>
        <p:nvCxnSpPr>
          <p:cNvPr id="52" name="直接连接符 51"/>
          <p:cNvCxnSpPr/>
          <p:nvPr/>
        </p:nvCxnSpPr>
        <p:spPr>
          <a:xfrm>
            <a:off x="4116209" y="3429000"/>
            <a:ext cx="80757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E9819CDA-E99D-4D94-811E-24263776B49F}"/>
              </a:ext>
            </a:extLst>
          </p:cNvPr>
          <p:cNvPicPr>
            <a:picLocks noChangeAspect="1"/>
          </p:cNvPicPr>
          <p:nvPr/>
        </p:nvPicPr>
        <p:blipFill>
          <a:blip r:embed="rId2" cstate="print">
            <a:extLst>
              <a:ext uri="{28A0092B-C50C-407E-A947-70E740481C1C}">
                <a14:useLocalDpi xmlns:a14="http://schemas.microsoft.com/office/drawing/2010/main" val="0"/>
              </a:ext>
            </a:extLst>
          </a:blip>
          <a:srcRect l="3203" t="32834" r="881" b="30026"/>
          <a:stretch>
            <a:fillRect/>
          </a:stretch>
        </p:blipFill>
        <p:spPr>
          <a:xfrm>
            <a:off x="669924" y="951284"/>
            <a:ext cx="6969050" cy="1799154"/>
          </a:xfrm>
          <a:custGeom>
            <a:avLst/>
            <a:gdLst>
              <a:gd name="connsiteX0" fmla="*/ 0 w 6969050"/>
              <a:gd name="connsiteY0" fmla="*/ 0 h 1799154"/>
              <a:gd name="connsiteX1" fmla="*/ 6969050 w 6969050"/>
              <a:gd name="connsiteY1" fmla="*/ 0 h 1799154"/>
              <a:gd name="connsiteX2" fmla="*/ 6969050 w 6969050"/>
              <a:gd name="connsiteY2" fmla="*/ 1799154 h 1799154"/>
              <a:gd name="connsiteX3" fmla="*/ 0 w 6969050"/>
              <a:gd name="connsiteY3" fmla="*/ 1799154 h 1799154"/>
            </a:gdLst>
            <a:ahLst/>
            <a:cxnLst>
              <a:cxn ang="0">
                <a:pos x="connsiteX0" y="connsiteY0"/>
              </a:cxn>
              <a:cxn ang="0">
                <a:pos x="connsiteX1" y="connsiteY1"/>
              </a:cxn>
              <a:cxn ang="0">
                <a:pos x="connsiteX2" y="connsiteY2"/>
              </a:cxn>
              <a:cxn ang="0">
                <a:pos x="connsiteX3" y="connsiteY3"/>
              </a:cxn>
            </a:cxnLst>
            <a:rect l="l" t="t" r="r" b="b"/>
            <a:pathLst>
              <a:path w="6969050" h="1799154">
                <a:moveTo>
                  <a:pt x="0" y="0"/>
                </a:moveTo>
                <a:lnTo>
                  <a:pt x="6969050" y="0"/>
                </a:lnTo>
                <a:lnTo>
                  <a:pt x="6969050" y="1799154"/>
                </a:lnTo>
                <a:lnTo>
                  <a:pt x="0" y="1799154"/>
                </a:lnTo>
                <a:close/>
              </a:path>
            </a:pathLst>
          </a:custGeom>
        </p:spPr>
      </p:pic>
      <p:sp>
        <p:nvSpPr>
          <p:cNvPr id="5" name="iṥḷiďè"/>
          <p:cNvSpPr/>
          <p:nvPr/>
        </p:nvSpPr>
        <p:spPr>
          <a:xfrm>
            <a:off x="8279088" y="4036104"/>
            <a:ext cx="315847" cy="337715"/>
          </a:xfrm>
          <a:custGeom>
            <a:avLst/>
            <a:gdLst/>
            <a:ahLst/>
            <a:cxnLst/>
            <a:rect l="0" t="0" r="0" b="0"/>
            <a:pathLst>
              <a:path w="120000" h="120000" extrusionOk="0">
                <a:moveTo>
                  <a:pt x="75403" y="112293"/>
                </a:moveTo>
                <a:lnTo>
                  <a:pt x="75403" y="112293"/>
                </a:lnTo>
                <a:cubicBezTo>
                  <a:pt x="75403" y="114770"/>
                  <a:pt x="78044" y="117247"/>
                  <a:pt x="80684" y="117247"/>
                </a:cubicBezTo>
                <a:cubicBezTo>
                  <a:pt x="109144" y="119724"/>
                  <a:pt x="109144" y="119724"/>
                  <a:pt x="109144" y="119724"/>
                </a:cubicBezTo>
                <a:cubicBezTo>
                  <a:pt x="112078" y="119724"/>
                  <a:pt x="112078" y="117247"/>
                  <a:pt x="114718" y="114770"/>
                </a:cubicBezTo>
                <a:cubicBezTo>
                  <a:pt x="114718" y="92752"/>
                  <a:pt x="114718" y="92752"/>
                  <a:pt x="114718" y="92752"/>
                </a:cubicBezTo>
                <a:cubicBezTo>
                  <a:pt x="78044" y="90275"/>
                  <a:pt x="78044" y="90275"/>
                  <a:pt x="78044" y="90275"/>
                </a:cubicBezTo>
                <a:lnTo>
                  <a:pt x="75403" y="112293"/>
                </a:lnTo>
                <a:close/>
                <a:moveTo>
                  <a:pt x="5281" y="92752"/>
                </a:moveTo>
                <a:lnTo>
                  <a:pt x="5281" y="92752"/>
                </a:lnTo>
                <a:cubicBezTo>
                  <a:pt x="5281" y="114770"/>
                  <a:pt x="5281" y="114770"/>
                  <a:pt x="5281" y="114770"/>
                </a:cubicBezTo>
                <a:cubicBezTo>
                  <a:pt x="5281" y="117247"/>
                  <a:pt x="7921" y="119724"/>
                  <a:pt x="10268" y="119724"/>
                </a:cubicBezTo>
                <a:cubicBezTo>
                  <a:pt x="39022" y="117247"/>
                  <a:pt x="39022" y="117247"/>
                  <a:pt x="39022" y="117247"/>
                </a:cubicBezTo>
                <a:cubicBezTo>
                  <a:pt x="41662" y="117247"/>
                  <a:pt x="44303" y="114770"/>
                  <a:pt x="44303" y="112293"/>
                </a:cubicBezTo>
                <a:cubicBezTo>
                  <a:pt x="41662" y="90275"/>
                  <a:pt x="41662" y="90275"/>
                  <a:pt x="41662" y="90275"/>
                </a:cubicBezTo>
                <a:lnTo>
                  <a:pt x="5281" y="92752"/>
                </a:lnTo>
                <a:close/>
                <a:moveTo>
                  <a:pt x="0" y="56422"/>
                </a:moveTo>
                <a:lnTo>
                  <a:pt x="0" y="56422"/>
                </a:lnTo>
                <a:cubicBezTo>
                  <a:pt x="2640" y="80642"/>
                  <a:pt x="2640" y="80642"/>
                  <a:pt x="2640" y="80642"/>
                </a:cubicBezTo>
                <a:cubicBezTo>
                  <a:pt x="39022" y="75688"/>
                  <a:pt x="39022" y="75688"/>
                  <a:pt x="39022" y="75688"/>
                </a:cubicBezTo>
                <a:cubicBezTo>
                  <a:pt x="39022" y="53944"/>
                  <a:pt x="39022" y="53944"/>
                  <a:pt x="39022" y="53944"/>
                </a:cubicBezTo>
                <a:lnTo>
                  <a:pt x="39022" y="51467"/>
                </a:lnTo>
                <a:cubicBezTo>
                  <a:pt x="39022" y="41834"/>
                  <a:pt x="46943" y="31926"/>
                  <a:pt x="59853" y="31926"/>
                </a:cubicBezTo>
                <a:cubicBezTo>
                  <a:pt x="72762" y="31926"/>
                  <a:pt x="80684" y="41834"/>
                  <a:pt x="80684" y="51467"/>
                </a:cubicBezTo>
                <a:lnTo>
                  <a:pt x="80684" y="53944"/>
                </a:lnTo>
                <a:cubicBezTo>
                  <a:pt x="78044" y="75688"/>
                  <a:pt x="78044" y="75688"/>
                  <a:pt x="78044" y="75688"/>
                </a:cubicBezTo>
                <a:cubicBezTo>
                  <a:pt x="117066" y="80642"/>
                  <a:pt x="117066" y="80642"/>
                  <a:pt x="117066" y="80642"/>
                </a:cubicBezTo>
                <a:cubicBezTo>
                  <a:pt x="119706" y="56422"/>
                  <a:pt x="119706" y="56422"/>
                  <a:pt x="119706" y="56422"/>
                </a:cubicBezTo>
                <a:cubicBezTo>
                  <a:pt x="119706" y="53944"/>
                  <a:pt x="119706" y="53944"/>
                  <a:pt x="119706" y="51467"/>
                </a:cubicBezTo>
                <a:cubicBezTo>
                  <a:pt x="119706" y="22018"/>
                  <a:pt x="93594" y="0"/>
                  <a:pt x="59853" y="0"/>
                </a:cubicBezTo>
                <a:cubicBezTo>
                  <a:pt x="25819" y="0"/>
                  <a:pt x="0" y="22018"/>
                  <a:pt x="0" y="51467"/>
                </a:cubicBezTo>
                <a:cubicBezTo>
                  <a:pt x="0" y="53944"/>
                  <a:pt x="0" y="53944"/>
                  <a:pt x="0" y="56422"/>
                </a:cubicBez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p>
        </p:txBody>
      </p:sp>
      <p:sp>
        <p:nvSpPr>
          <p:cNvPr id="8" name="iślíḋe"/>
          <p:cNvSpPr/>
          <p:nvPr/>
        </p:nvSpPr>
        <p:spPr>
          <a:xfrm>
            <a:off x="1089145" y="4021013"/>
            <a:ext cx="351233" cy="279064"/>
          </a:xfrm>
          <a:custGeom>
            <a:avLst/>
            <a:gdLst/>
            <a:ahLst/>
            <a:cxnLst/>
            <a:rect l="0" t="0" r="0" b="0"/>
            <a:pathLst>
              <a:path w="120000" h="120000" extrusionOk="0">
                <a:moveTo>
                  <a:pt x="59879" y="45112"/>
                </a:moveTo>
                <a:lnTo>
                  <a:pt x="59879" y="45112"/>
                </a:lnTo>
                <a:cubicBezTo>
                  <a:pt x="49014" y="45112"/>
                  <a:pt x="42736" y="52932"/>
                  <a:pt x="42736" y="66466"/>
                </a:cubicBezTo>
                <a:cubicBezTo>
                  <a:pt x="42736" y="80000"/>
                  <a:pt x="49014" y="87819"/>
                  <a:pt x="59879" y="87819"/>
                </a:cubicBezTo>
                <a:cubicBezTo>
                  <a:pt x="70503" y="87819"/>
                  <a:pt x="77022" y="80000"/>
                  <a:pt x="77022" y="66466"/>
                </a:cubicBezTo>
                <a:cubicBezTo>
                  <a:pt x="77022" y="52932"/>
                  <a:pt x="70503" y="45112"/>
                  <a:pt x="59879" y="45112"/>
                </a:cubicBezTo>
                <a:close/>
                <a:moveTo>
                  <a:pt x="106720" y="21052"/>
                </a:moveTo>
                <a:lnTo>
                  <a:pt x="106720" y="21052"/>
                </a:lnTo>
                <a:cubicBezTo>
                  <a:pt x="93923" y="21052"/>
                  <a:pt x="93923" y="21052"/>
                  <a:pt x="93923" y="21052"/>
                </a:cubicBezTo>
                <a:cubicBezTo>
                  <a:pt x="91750" y="21052"/>
                  <a:pt x="89818" y="21052"/>
                  <a:pt x="87645" y="18345"/>
                </a:cubicBezTo>
                <a:cubicBezTo>
                  <a:pt x="85472" y="2406"/>
                  <a:pt x="85472" y="2406"/>
                  <a:pt x="85472" y="2406"/>
                </a:cubicBezTo>
                <a:cubicBezTo>
                  <a:pt x="83299" y="2406"/>
                  <a:pt x="81126" y="0"/>
                  <a:pt x="78953" y="0"/>
                </a:cubicBezTo>
                <a:cubicBezTo>
                  <a:pt x="38390" y="0"/>
                  <a:pt x="38390" y="0"/>
                  <a:pt x="38390" y="0"/>
                </a:cubicBezTo>
                <a:cubicBezTo>
                  <a:pt x="38390" y="0"/>
                  <a:pt x="36217" y="2406"/>
                  <a:pt x="34285" y="2406"/>
                </a:cubicBezTo>
                <a:cubicBezTo>
                  <a:pt x="29698" y="18345"/>
                  <a:pt x="29698" y="18345"/>
                  <a:pt x="29698" y="18345"/>
                </a:cubicBezTo>
                <a:cubicBezTo>
                  <a:pt x="29698" y="21052"/>
                  <a:pt x="27766" y="21052"/>
                  <a:pt x="25593" y="21052"/>
                </a:cubicBezTo>
                <a:cubicBezTo>
                  <a:pt x="12796" y="21052"/>
                  <a:pt x="12796" y="21052"/>
                  <a:pt x="12796" y="21052"/>
                </a:cubicBezTo>
                <a:cubicBezTo>
                  <a:pt x="4104" y="21052"/>
                  <a:pt x="0" y="29172"/>
                  <a:pt x="0" y="36992"/>
                </a:cubicBezTo>
                <a:cubicBezTo>
                  <a:pt x="0" y="103759"/>
                  <a:pt x="0" y="103759"/>
                  <a:pt x="0" y="103759"/>
                </a:cubicBezTo>
                <a:cubicBezTo>
                  <a:pt x="0" y="111879"/>
                  <a:pt x="4104" y="119699"/>
                  <a:pt x="12796" y="119699"/>
                </a:cubicBezTo>
                <a:cubicBezTo>
                  <a:pt x="106720" y="119699"/>
                  <a:pt x="106720" y="119699"/>
                  <a:pt x="106720" y="119699"/>
                </a:cubicBezTo>
                <a:cubicBezTo>
                  <a:pt x="113480" y="119699"/>
                  <a:pt x="119758" y="111879"/>
                  <a:pt x="119758" y="103759"/>
                </a:cubicBezTo>
                <a:cubicBezTo>
                  <a:pt x="119758" y="36992"/>
                  <a:pt x="119758" y="36992"/>
                  <a:pt x="119758" y="36992"/>
                </a:cubicBezTo>
                <a:cubicBezTo>
                  <a:pt x="119758" y="29172"/>
                  <a:pt x="113480" y="21052"/>
                  <a:pt x="106720" y="21052"/>
                </a:cubicBezTo>
                <a:close/>
                <a:moveTo>
                  <a:pt x="59879" y="103759"/>
                </a:moveTo>
                <a:lnTo>
                  <a:pt x="59879" y="103759"/>
                </a:lnTo>
                <a:cubicBezTo>
                  <a:pt x="42736" y="103759"/>
                  <a:pt x="29698" y="87819"/>
                  <a:pt x="29698" y="66466"/>
                </a:cubicBezTo>
                <a:cubicBezTo>
                  <a:pt x="29698" y="45112"/>
                  <a:pt x="42736" y="29172"/>
                  <a:pt x="59879" y="29172"/>
                </a:cubicBezTo>
                <a:cubicBezTo>
                  <a:pt x="77022" y="29172"/>
                  <a:pt x="89818" y="45112"/>
                  <a:pt x="89818" y="66466"/>
                </a:cubicBezTo>
                <a:cubicBezTo>
                  <a:pt x="89818" y="87819"/>
                  <a:pt x="77022" y="103759"/>
                  <a:pt x="59879" y="103759"/>
                </a:cubicBezTo>
                <a:close/>
                <a:moveTo>
                  <a:pt x="102615" y="47819"/>
                </a:moveTo>
                <a:lnTo>
                  <a:pt x="102615" y="47819"/>
                </a:lnTo>
                <a:cubicBezTo>
                  <a:pt x="100442" y="47819"/>
                  <a:pt x="98269" y="45112"/>
                  <a:pt x="98269" y="42406"/>
                </a:cubicBezTo>
                <a:cubicBezTo>
                  <a:pt x="98269" y="39699"/>
                  <a:pt x="100442" y="36992"/>
                  <a:pt x="102615" y="36992"/>
                </a:cubicBezTo>
                <a:cubicBezTo>
                  <a:pt x="104547" y="36992"/>
                  <a:pt x="106720" y="39699"/>
                  <a:pt x="106720" y="42406"/>
                </a:cubicBezTo>
                <a:cubicBezTo>
                  <a:pt x="106720" y="45112"/>
                  <a:pt x="104547" y="47819"/>
                  <a:pt x="102615" y="47819"/>
                </a:cubicBez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p>
        </p:txBody>
      </p:sp>
      <p:sp>
        <p:nvSpPr>
          <p:cNvPr id="11" name="îṩḻïḓè"/>
          <p:cNvSpPr/>
          <p:nvPr/>
        </p:nvSpPr>
        <p:spPr>
          <a:xfrm>
            <a:off x="4678194" y="4026769"/>
            <a:ext cx="356685" cy="288692"/>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p>
        </p:txBody>
      </p:sp>
      <p:sp>
        <p:nvSpPr>
          <p:cNvPr id="12" name="i$ḷidé"/>
          <p:cNvSpPr txBox="1"/>
          <p:nvPr/>
        </p:nvSpPr>
        <p:spPr>
          <a:xfrm>
            <a:off x="2958359" y="3789040"/>
            <a:ext cx="1384281" cy="1246495"/>
          </a:xfrm>
          <a:prstGeom prst="rect">
            <a:avLst/>
          </a:prstGeom>
          <a:noFill/>
        </p:spPr>
        <p:txBody>
          <a:bodyPr wrap="square" lIns="91440" tIns="45720" rIns="91440" bIns="45720">
            <a:normAutofit/>
          </a:bodyPr>
          <a:lstStyle/>
          <a:p>
            <a:r>
              <a:rPr lang="en-US" sz="7500">
                <a:solidFill>
                  <a:schemeClr val="tx1">
                    <a:lumMod val="20000"/>
                    <a:lumOff val="80000"/>
                  </a:schemeClr>
                </a:solidFill>
              </a:rPr>
              <a:t>01</a:t>
            </a:r>
          </a:p>
        </p:txBody>
      </p:sp>
      <p:sp>
        <p:nvSpPr>
          <p:cNvPr id="13" name="íšľiḋè"/>
          <p:cNvSpPr txBox="1"/>
          <p:nvPr/>
        </p:nvSpPr>
        <p:spPr>
          <a:xfrm>
            <a:off x="6442400" y="3789040"/>
            <a:ext cx="1384281" cy="1246495"/>
          </a:xfrm>
          <a:prstGeom prst="rect">
            <a:avLst/>
          </a:prstGeom>
          <a:noFill/>
        </p:spPr>
        <p:txBody>
          <a:bodyPr wrap="square" lIns="91440" tIns="45720" rIns="91440" bIns="45720">
            <a:normAutofit/>
          </a:bodyPr>
          <a:lstStyle/>
          <a:p>
            <a:r>
              <a:rPr lang="en-US" sz="7500">
                <a:solidFill>
                  <a:schemeClr val="tx1">
                    <a:lumMod val="20000"/>
                    <a:lumOff val="80000"/>
                  </a:schemeClr>
                </a:solidFill>
              </a:rPr>
              <a:t>02</a:t>
            </a:r>
          </a:p>
        </p:txBody>
      </p:sp>
      <p:sp>
        <p:nvSpPr>
          <p:cNvPr id="14" name="îŝlïďe"/>
          <p:cNvSpPr txBox="1"/>
          <p:nvPr/>
        </p:nvSpPr>
        <p:spPr>
          <a:xfrm>
            <a:off x="10050236" y="3789040"/>
            <a:ext cx="1384281" cy="1246495"/>
          </a:xfrm>
          <a:prstGeom prst="rect">
            <a:avLst/>
          </a:prstGeom>
          <a:noFill/>
        </p:spPr>
        <p:txBody>
          <a:bodyPr wrap="square" lIns="91440" tIns="45720" rIns="91440" bIns="45720">
            <a:normAutofit/>
          </a:bodyPr>
          <a:lstStyle/>
          <a:p>
            <a:r>
              <a:rPr lang="en-US" sz="7500">
                <a:solidFill>
                  <a:schemeClr val="tx1">
                    <a:lumMod val="20000"/>
                    <a:lumOff val="80000"/>
                  </a:schemeClr>
                </a:solidFill>
              </a:rPr>
              <a:t>03</a:t>
            </a:r>
          </a:p>
        </p:txBody>
      </p:sp>
      <p:cxnSp>
        <p:nvCxnSpPr>
          <p:cNvPr id="15" name="直接连接符 14"/>
          <p:cNvCxnSpPr/>
          <p:nvPr/>
        </p:nvCxnSpPr>
        <p:spPr>
          <a:xfrm>
            <a:off x="4283645" y="3807986"/>
            <a:ext cx="0" cy="2376914"/>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890699" y="3807986"/>
            <a:ext cx="0" cy="2376914"/>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9925" y="3313450"/>
            <a:ext cx="10850563"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890701" y="895136"/>
            <a:ext cx="3958918" cy="398780"/>
          </a:xfrm>
          <a:prstGeom prst="rect">
            <a:avLst/>
          </a:prstGeom>
          <a:noFill/>
        </p:spPr>
        <p:txBody>
          <a:bodyPr wrap="square" rtlCol="0">
            <a:spAutoFit/>
          </a:bodyPr>
          <a:lstStyle/>
          <a:p>
            <a:r>
              <a:rPr lang="zh-CN" altLang="en-US" sz="20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22" name="išľîḑè"/>
          <p:cNvSpPr/>
          <p:nvPr/>
        </p:nvSpPr>
        <p:spPr bwMode="auto">
          <a:xfrm>
            <a:off x="7890699" y="1287429"/>
            <a:ext cx="3958919"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solidFill>
                  <a:schemeClr val="tx1">
                    <a:lumMod val="50000"/>
                    <a:lumOff val="50000"/>
                  </a:schemeClr>
                </a:solidFill>
                <a:latin typeface="+mn-ea"/>
              </a:rPr>
              <a:t>在此处输入内容在此处输入内容在此处输入内容在此处输入内容在此处输入内容此处输入内容在此处输入内容此处输入内容在此处输入内容</a:t>
            </a:r>
          </a:p>
        </p:txBody>
      </p:sp>
      <p:grpSp>
        <p:nvGrpSpPr>
          <p:cNvPr id="23" name="组合 22"/>
          <p:cNvGrpSpPr/>
          <p:nvPr/>
        </p:nvGrpSpPr>
        <p:grpSpPr>
          <a:xfrm>
            <a:off x="915670" y="4554220"/>
            <a:ext cx="2288540" cy="1753034"/>
            <a:chOff x="709630" y="4064829"/>
            <a:chExt cx="2288430" cy="1752857"/>
          </a:xfrm>
        </p:grpSpPr>
        <p:sp>
          <p:nvSpPr>
            <p:cNvPr id="24" name="文本框 23"/>
            <p:cNvSpPr txBox="1"/>
            <p:nvPr/>
          </p:nvSpPr>
          <p:spPr>
            <a:xfrm>
              <a:off x="710405" y="4434161"/>
              <a:ext cx="2287655" cy="1383525"/>
            </a:xfrm>
            <a:prstGeom prst="rect">
              <a:avLst/>
            </a:prstGeom>
            <a:noFill/>
          </p:spPr>
          <p:txBody>
            <a:bodyPr wrap="square" lIns="0" rIns="0"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在此处输入内容在此处输入内容在此处输入内容在此处输入内容在此处输入内容在此处输入内容输入内容</a:t>
              </a:r>
            </a:p>
          </p:txBody>
        </p:sp>
        <p:sp>
          <p:nvSpPr>
            <p:cNvPr id="25" name="文本框 24"/>
            <p:cNvSpPr txBox="1"/>
            <p:nvPr/>
          </p:nvSpPr>
          <p:spPr>
            <a:xfrm>
              <a:off x="709630" y="4064829"/>
              <a:ext cx="2215970" cy="368263"/>
            </a:xfrm>
            <a:prstGeom prst="rect">
              <a:avLst/>
            </a:prstGeom>
            <a:noFill/>
          </p:spPr>
          <p:txBody>
            <a:bodyPr wrap="square" lIns="0" rIns="0"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26" name="组合 25"/>
          <p:cNvGrpSpPr/>
          <p:nvPr/>
        </p:nvGrpSpPr>
        <p:grpSpPr>
          <a:xfrm>
            <a:off x="4588230" y="4554513"/>
            <a:ext cx="2288430" cy="1721946"/>
            <a:chOff x="709630" y="4064829"/>
            <a:chExt cx="2288430" cy="1721946"/>
          </a:xfrm>
        </p:grpSpPr>
        <p:sp>
          <p:nvSpPr>
            <p:cNvPr id="27" name="文本框 26"/>
            <p:cNvSpPr txBox="1"/>
            <p:nvPr/>
          </p:nvSpPr>
          <p:spPr>
            <a:xfrm>
              <a:off x="710405" y="4434161"/>
              <a:ext cx="2287655" cy="1352614"/>
            </a:xfrm>
            <a:prstGeom prst="rect">
              <a:avLst/>
            </a:prstGeom>
            <a:noFill/>
          </p:spPr>
          <p:txBody>
            <a:bodyPr wrap="square" lIns="0" rIns="0"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在此处输入内容在此处输入内容在此处输入内容在此处输入内容在此处输入内容在此处输入内容输入内容</a:t>
              </a:r>
            </a:p>
          </p:txBody>
        </p:sp>
        <p:sp>
          <p:nvSpPr>
            <p:cNvPr id="28" name="文本框 27"/>
            <p:cNvSpPr txBox="1"/>
            <p:nvPr/>
          </p:nvSpPr>
          <p:spPr>
            <a:xfrm>
              <a:off x="709630" y="4064829"/>
              <a:ext cx="2215970" cy="368300"/>
            </a:xfrm>
            <a:prstGeom prst="rect">
              <a:avLst/>
            </a:prstGeom>
            <a:noFill/>
          </p:spPr>
          <p:txBody>
            <a:bodyPr wrap="square" lIns="0" rIns="0"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29" name="组合 28"/>
          <p:cNvGrpSpPr/>
          <p:nvPr/>
        </p:nvGrpSpPr>
        <p:grpSpPr>
          <a:xfrm>
            <a:off x="8178371" y="4554513"/>
            <a:ext cx="2288430" cy="1721946"/>
            <a:chOff x="709630" y="4064829"/>
            <a:chExt cx="2288430" cy="1721946"/>
          </a:xfrm>
        </p:grpSpPr>
        <p:sp>
          <p:nvSpPr>
            <p:cNvPr id="30" name="文本框 29"/>
            <p:cNvSpPr txBox="1"/>
            <p:nvPr/>
          </p:nvSpPr>
          <p:spPr>
            <a:xfrm>
              <a:off x="710405" y="4434161"/>
              <a:ext cx="2287655" cy="1352614"/>
            </a:xfrm>
            <a:prstGeom prst="rect">
              <a:avLst/>
            </a:prstGeom>
            <a:noFill/>
          </p:spPr>
          <p:txBody>
            <a:bodyPr wrap="square" lIns="0" rIns="0"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在此处输入内容在此处输入内容在此处输入内容在此处输入内容在此处输入内容在此处输入内容输入内容</a:t>
              </a:r>
            </a:p>
          </p:txBody>
        </p:sp>
        <p:sp>
          <p:nvSpPr>
            <p:cNvPr id="31" name="文本框 30"/>
            <p:cNvSpPr txBox="1"/>
            <p:nvPr/>
          </p:nvSpPr>
          <p:spPr>
            <a:xfrm>
              <a:off x="709630" y="4064829"/>
              <a:ext cx="2215970" cy="368300"/>
            </a:xfrm>
            <a:prstGeom prst="rect">
              <a:avLst/>
            </a:prstGeom>
            <a:noFill/>
          </p:spPr>
          <p:txBody>
            <a:bodyPr wrap="square" lIns="0" rIns="0"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sp>
        <p:nvSpPr>
          <p:cNvPr id="32" name="矩形 31"/>
          <p:cNvSpPr/>
          <p:nvPr/>
        </p:nvSpPr>
        <p:spPr>
          <a:xfrm>
            <a:off x="669924" y="508000"/>
            <a:ext cx="5426076" cy="78724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9677401" y="4192675"/>
            <a:ext cx="1549400" cy="360000"/>
          </a:xfrm>
          <a:prstGeom prst="roundRect">
            <a:avLst>
              <a:gd name="adj" fmla="val 50000"/>
            </a:avLst>
          </a:prstGeom>
          <a:gradFill>
            <a:gsLst>
              <a:gs pos="25000">
                <a:schemeClr val="accent1">
                  <a:alpha val="75000"/>
                </a:schemeClr>
              </a:gs>
              <a:gs pos="100000">
                <a:schemeClr val="accent2">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pc="300" dirty="0">
                <a:latin typeface="+mn-ea"/>
              </a:rPr>
              <a:t>THANK</a:t>
            </a:r>
            <a:endParaRPr lang="zh-CN" altLang="en-US" sz="1600" spc="300" dirty="0">
              <a:latin typeface="+mn-ea"/>
            </a:endParaRPr>
          </a:p>
        </p:txBody>
      </p:sp>
      <p:sp>
        <p:nvSpPr>
          <p:cNvPr id="10" name="文本占位符 9"/>
          <p:cNvSpPr>
            <a:spLocks noGrp="1"/>
          </p:cNvSpPr>
          <p:nvPr>
            <p:ph type="body" idx="10"/>
          </p:nvPr>
        </p:nvSpPr>
        <p:spPr>
          <a:xfrm>
            <a:off x="4298608" y="1411757"/>
            <a:ext cx="7001917" cy="1878656"/>
          </a:xfrm>
        </p:spPr>
        <p:txBody>
          <a:bodyPr/>
          <a:lstStyle/>
          <a:p>
            <a:r>
              <a:rPr kumimoji="1" lang="zh-CN" altLang="en-US" sz="8000" b="1" spc="0" dirty="0">
                <a:solidFill>
                  <a:schemeClr val="bg1"/>
                </a:solidFill>
              </a:rPr>
              <a:t>感谢</a:t>
            </a:r>
            <a:endParaRPr kumimoji="1" lang="en-US" altLang="zh-CN" sz="8000" b="1" spc="0" dirty="0">
              <a:solidFill>
                <a:schemeClr val="bg1"/>
              </a:solidFill>
            </a:endParaRPr>
          </a:p>
          <a:p>
            <a:r>
              <a:rPr kumimoji="1" lang="zh-CN" altLang="en-US" sz="8000" b="1" spc="0" dirty="0">
                <a:solidFill>
                  <a:schemeClr val="bg1"/>
                </a:solidFill>
              </a:rPr>
              <a:t>您的耐心观看</a:t>
            </a:r>
          </a:p>
        </p:txBody>
      </p:sp>
      <p:cxnSp>
        <p:nvCxnSpPr>
          <p:cNvPr id="15" name="直接连接符 14">
            <a:extLst>
              <a:ext uri="{FF2B5EF4-FFF2-40B4-BE49-F238E27FC236}">
                <a16:creationId xmlns:a16="http://schemas.microsoft.com/office/drawing/2014/main" id="{E81A692E-3D6D-4CE1-BECB-6D84236B1067}"/>
              </a:ext>
            </a:extLst>
          </p:cNvPr>
          <p:cNvCxnSpPr>
            <a:cxnSpLocks/>
          </p:cNvCxnSpPr>
          <p:nvPr/>
        </p:nvCxnSpPr>
        <p:spPr>
          <a:xfrm>
            <a:off x="673100" y="2733040"/>
            <a:ext cx="10553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图片 27" descr="夜晚建筑亮着灯的高楼&#10;&#10;描述已自动生成">
            <a:extLst>
              <a:ext uri="{FF2B5EF4-FFF2-40B4-BE49-F238E27FC236}">
                <a16:creationId xmlns:a16="http://schemas.microsoft.com/office/drawing/2014/main" id="{19651030-8E22-43BE-9E6F-EB62ED335D9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rcRect l="7128"/>
          <a:stretch>
            <a:fillRect/>
          </a:stretch>
        </p:blipFill>
        <p:spPr>
          <a:xfrm>
            <a:off x="1" y="0"/>
            <a:ext cx="9556311" cy="6858000"/>
          </a:xfrm>
          <a:custGeom>
            <a:avLst/>
            <a:gdLst>
              <a:gd name="connsiteX0" fmla="*/ 0 w 9556311"/>
              <a:gd name="connsiteY0" fmla="*/ 0 h 6858000"/>
              <a:gd name="connsiteX1" fmla="*/ 9556311 w 9556311"/>
              <a:gd name="connsiteY1" fmla="*/ 0 h 6858000"/>
              <a:gd name="connsiteX2" fmla="*/ 9556311 w 9556311"/>
              <a:gd name="connsiteY2" fmla="*/ 6858000 h 6858000"/>
              <a:gd name="connsiteX3" fmla="*/ 0 w 95563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56311" h="6858000">
                <a:moveTo>
                  <a:pt x="0" y="0"/>
                </a:moveTo>
                <a:lnTo>
                  <a:pt x="9556311" y="0"/>
                </a:lnTo>
                <a:lnTo>
                  <a:pt x="9556311" y="6858000"/>
                </a:lnTo>
                <a:lnTo>
                  <a:pt x="0" y="6858000"/>
                </a:lnTo>
                <a:close/>
              </a:path>
            </a:pathLst>
          </a:custGeom>
          <a:effectLst>
            <a:outerShdw blurRad="304800" dist="165100" algn="l" rotWithShape="0">
              <a:srgbClr val="A24200">
                <a:alpha val="40000"/>
              </a:srgbClr>
            </a:outerShdw>
          </a:effectLst>
        </p:spPr>
      </p:pic>
      <p:sp>
        <p:nvSpPr>
          <p:cNvPr id="22" name="任意多边形: 形状 21">
            <a:extLst>
              <a:ext uri="{FF2B5EF4-FFF2-40B4-BE49-F238E27FC236}">
                <a16:creationId xmlns:a16="http://schemas.microsoft.com/office/drawing/2014/main" id="{E813A029-3B64-4A73-A0F4-E0BC95134468}"/>
              </a:ext>
            </a:extLst>
          </p:cNvPr>
          <p:cNvSpPr/>
          <p:nvPr/>
        </p:nvSpPr>
        <p:spPr>
          <a:xfrm>
            <a:off x="0" y="5529466"/>
            <a:ext cx="12192000" cy="1328534"/>
          </a:xfrm>
          <a:custGeom>
            <a:avLst/>
            <a:gdLst>
              <a:gd name="connsiteX0" fmla="*/ 10949004 w 12192000"/>
              <a:gd name="connsiteY0" fmla="*/ 68 h 1328534"/>
              <a:gd name="connsiteX1" fmla="*/ 11163300 w 12192000"/>
              <a:gd name="connsiteY1" fmla="*/ 7734 h 1328534"/>
              <a:gd name="connsiteX2" fmla="*/ 12074426 w 12192000"/>
              <a:gd name="connsiteY2" fmla="*/ 148724 h 1328534"/>
              <a:gd name="connsiteX3" fmla="*/ 12192000 w 12192000"/>
              <a:gd name="connsiteY3" fmla="*/ 177944 h 1328534"/>
              <a:gd name="connsiteX4" fmla="*/ 12192000 w 12192000"/>
              <a:gd name="connsiteY4" fmla="*/ 1328534 h 1328534"/>
              <a:gd name="connsiteX5" fmla="*/ 0 w 12192000"/>
              <a:gd name="connsiteY5" fmla="*/ 1328534 h 1328534"/>
              <a:gd name="connsiteX6" fmla="*/ 0 w 12192000"/>
              <a:gd name="connsiteY6" fmla="*/ 328456 h 1328534"/>
              <a:gd name="connsiteX7" fmla="*/ 345306 w 12192000"/>
              <a:gd name="connsiteY7" fmla="*/ 244272 h 1328534"/>
              <a:gd name="connsiteX8" fmla="*/ 1701800 w 12192000"/>
              <a:gd name="connsiteY8" fmla="*/ 58534 h 1328534"/>
              <a:gd name="connsiteX9" fmla="*/ 6045201 w 12192000"/>
              <a:gd name="connsiteY9" fmla="*/ 452234 h 1328534"/>
              <a:gd name="connsiteX10" fmla="*/ 7708900 w 12192000"/>
              <a:gd name="connsiteY10" fmla="*/ 515734 h 1328534"/>
              <a:gd name="connsiteX11" fmla="*/ 10949004 w 12192000"/>
              <a:gd name="connsiteY11" fmla="*/ 68 h 132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1328534">
                <a:moveTo>
                  <a:pt x="10949004" y="68"/>
                </a:moveTo>
                <a:cubicBezTo>
                  <a:pt x="11021674" y="500"/>
                  <a:pt x="11093185" y="2972"/>
                  <a:pt x="11163300" y="7734"/>
                </a:cubicBezTo>
                <a:cubicBezTo>
                  <a:pt x="11443758" y="26784"/>
                  <a:pt x="11755834" y="77981"/>
                  <a:pt x="12074426" y="148724"/>
                </a:cubicBezTo>
                <a:lnTo>
                  <a:pt x="12192000" y="177944"/>
                </a:lnTo>
                <a:lnTo>
                  <a:pt x="12192000" y="1328534"/>
                </a:lnTo>
                <a:lnTo>
                  <a:pt x="0" y="1328534"/>
                </a:lnTo>
                <a:lnTo>
                  <a:pt x="0" y="328456"/>
                </a:lnTo>
                <a:lnTo>
                  <a:pt x="345306" y="244272"/>
                </a:lnTo>
                <a:cubicBezTo>
                  <a:pt x="775891" y="151105"/>
                  <a:pt x="1243013" y="84728"/>
                  <a:pt x="1701800" y="58534"/>
                </a:cubicBezTo>
                <a:cubicBezTo>
                  <a:pt x="2925233" y="-11316"/>
                  <a:pt x="5044017" y="376034"/>
                  <a:pt x="6045201" y="452234"/>
                </a:cubicBezTo>
                <a:cubicBezTo>
                  <a:pt x="7046383" y="528434"/>
                  <a:pt x="6855883" y="589817"/>
                  <a:pt x="7708900" y="515734"/>
                </a:cubicBezTo>
                <a:cubicBezTo>
                  <a:pt x="8508603" y="446281"/>
                  <a:pt x="9858971" y="-6405"/>
                  <a:pt x="10949004" y="6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8539F061-A3E1-49C5-A627-AE479483E278}"/>
              </a:ext>
            </a:extLst>
          </p:cNvPr>
          <p:cNvSpPr/>
          <p:nvPr/>
        </p:nvSpPr>
        <p:spPr>
          <a:xfrm>
            <a:off x="0" y="5673911"/>
            <a:ext cx="12192000" cy="1184089"/>
          </a:xfrm>
          <a:custGeom>
            <a:avLst/>
            <a:gdLst>
              <a:gd name="connsiteX0" fmla="*/ 4342247 w 12192000"/>
              <a:gd name="connsiteY0" fmla="*/ 166 h 1184089"/>
              <a:gd name="connsiteX1" fmla="*/ 4559301 w 12192000"/>
              <a:gd name="connsiteY1" fmla="*/ 2989 h 1184089"/>
              <a:gd name="connsiteX2" fmla="*/ 8813800 w 12192000"/>
              <a:gd name="connsiteY2" fmla="*/ 587189 h 1184089"/>
              <a:gd name="connsiteX3" fmla="*/ 11818578 w 12192000"/>
              <a:gd name="connsiteY3" fmla="*/ 177912 h 1184089"/>
              <a:gd name="connsiteX4" fmla="*/ 12192000 w 12192000"/>
              <a:gd name="connsiteY4" fmla="*/ 96656 h 1184089"/>
              <a:gd name="connsiteX5" fmla="*/ 12192000 w 12192000"/>
              <a:gd name="connsiteY5" fmla="*/ 1184089 h 1184089"/>
              <a:gd name="connsiteX6" fmla="*/ 0 w 12192000"/>
              <a:gd name="connsiteY6" fmla="*/ 1184089 h 1184089"/>
              <a:gd name="connsiteX7" fmla="*/ 0 w 12192000"/>
              <a:gd name="connsiteY7" fmla="*/ 184098 h 1184089"/>
              <a:gd name="connsiteX8" fmla="*/ 95529 w 12192000"/>
              <a:gd name="connsiteY8" fmla="*/ 200657 h 1184089"/>
              <a:gd name="connsiteX9" fmla="*/ 1714500 w 12192000"/>
              <a:gd name="connsiteY9" fmla="*/ 345889 h 1184089"/>
              <a:gd name="connsiteX10" fmla="*/ 4342247 w 12192000"/>
              <a:gd name="connsiteY10" fmla="*/ 166 h 118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184089">
                <a:moveTo>
                  <a:pt x="4342247" y="166"/>
                </a:moveTo>
                <a:cubicBezTo>
                  <a:pt x="4413044" y="-401"/>
                  <a:pt x="4485350" y="476"/>
                  <a:pt x="4559301" y="2989"/>
                </a:cubicBezTo>
                <a:cubicBezTo>
                  <a:pt x="5742516" y="43206"/>
                  <a:pt x="7289800" y="629522"/>
                  <a:pt x="8813800" y="587189"/>
                </a:cubicBezTo>
                <a:cubicBezTo>
                  <a:pt x="9766300" y="560731"/>
                  <a:pt x="10780812" y="395366"/>
                  <a:pt x="11818578" y="177912"/>
                </a:cubicBezTo>
                <a:lnTo>
                  <a:pt x="12192000" y="96656"/>
                </a:lnTo>
                <a:lnTo>
                  <a:pt x="12192000" y="1184089"/>
                </a:lnTo>
                <a:lnTo>
                  <a:pt x="0" y="1184089"/>
                </a:lnTo>
                <a:lnTo>
                  <a:pt x="0" y="184098"/>
                </a:lnTo>
                <a:lnTo>
                  <a:pt x="95529" y="200657"/>
                </a:lnTo>
                <a:cubicBezTo>
                  <a:pt x="618547" y="286688"/>
                  <a:pt x="1152261" y="348535"/>
                  <a:pt x="1714500" y="345889"/>
                </a:cubicBezTo>
                <a:cubicBezTo>
                  <a:pt x="2557859" y="341921"/>
                  <a:pt x="3280297" y="8669"/>
                  <a:pt x="4342247" y="166"/>
                </a:cubicBezTo>
                <a:close/>
              </a:path>
            </a:pathLst>
          </a:cu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68332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08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08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0"/>
          </p:nvPr>
        </p:nvSpPr>
        <p:spPr/>
        <p:txBody>
          <a:bodyPr/>
          <a:lstStyle/>
          <a:p>
            <a:r>
              <a:rPr lang="en-US" altLang="zh-CN" dirty="0"/>
              <a:t>01</a:t>
            </a:r>
            <a:endParaRPr lang="zh-CN" altLang="en-US" dirty="0"/>
          </a:p>
        </p:txBody>
      </p:sp>
      <p:sp>
        <p:nvSpPr>
          <p:cNvPr id="7" name="文本占位符 6"/>
          <p:cNvSpPr>
            <a:spLocks noGrp="1"/>
          </p:cNvSpPr>
          <p:nvPr>
            <p:ph type="body" sz="quarter" idx="11"/>
          </p:nvPr>
        </p:nvSpPr>
        <p:spPr/>
        <p:txBody>
          <a:bodyPr/>
          <a:lstStyle/>
          <a:p>
            <a:r>
              <a:rPr lang="zh-CN" altLang="en-US" dirty="0"/>
              <a:t>公司简介</a:t>
            </a:r>
          </a:p>
        </p:txBody>
      </p:sp>
      <p:sp>
        <p:nvSpPr>
          <p:cNvPr id="8" name="文本框 7"/>
          <p:cNvSpPr txBox="1"/>
          <p:nvPr/>
        </p:nvSpPr>
        <p:spPr>
          <a:xfrm>
            <a:off x="7340599" y="4327631"/>
            <a:ext cx="2670175" cy="275590"/>
          </a:xfrm>
          <a:prstGeom prst="rect">
            <a:avLst/>
          </a:prstGeom>
          <a:noFill/>
        </p:spPr>
        <p:txBody>
          <a:bodyPr wrap="square" rtlCol="0">
            <a:spAutoFit/>
          </a:bodyPr>
          <a:lstStyle/>
          <a:p>
            <a:pPr algn="dist"/>
            <a:r>
              <a:rPr kumimoji="1" lang="zh-CN" altLang="en-US" sz="1200" dirty="0">
                <a:solidFill>
                  <a:schemeClr val="bg1"/>
                </a:solidFill>
                <a:latin typeface="微软雅黑 Light" panose="020B0502040204020203" pitchFamily="34" charset="-122"/>
                <a:ea typeface="微软雅黑 Light" panose="020B0502040204020203" pitchFamily="34" charset="-122"/>
              </a:rPr>
              <a:t>输入你的小标题内容</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人员, 笔记本电脑, 餐桌, 就坐&#10;&#10;描述已自动生成"/>
          <p:cNvPicPr>
            <a:picLocks noChangeAspect="1"/>
          </p:cNvPicPr>
          <p:nvPr/>
        </p:nvPicPr>
        <p:blipFill rotWithShape="1">
          <a:blip r:embed="rId5" cstate="screen">
            <a:alphaModFix amt="10000"/>
          </a:blip>
          <a:srcRect/>
          <a:stretch>
            <a:fillRect/>
          </a:stretch>
        </p:blipFill>
        <p:spPr>
          <a:xfrm>
            <a:off x="0" y="-1"/>
            <a:ext cx="12192000" cy="6858001"/>
          </a:xfrm>
          <a:prstGeom prst="rect">
            <a:avLst/>
          </a:prstGeom>
        </p:spPr>
      </p:pic>
      <p:sp>
        <p:nvSpPr>
          <p:cNvPr id="2" name="矩形 1"/>
          <p:cNvSpPr/>
          <p:nvPr/>
        </p:nvSpPr>
        <p:spPr>
          <a:xfrm>
            <a:off x="1" y="-1"/>
            <a:ext cx="3018970"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11645" y="478971"/>
            <a:ext cx="7126515" cy="5900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30060" y="470287"/>
            <a:ext cx="5158897" cy="5908742"/>
            <a:chOff x="430060" y="470287"/>
            <a:chExt cx="5158897" cy="5908742"/>
          </a:xfrm>
        </p:grpSpPr>
        <p:sp>
          <p:nvSpPr>
            <p:cNvPr id="5" name="矩形 4"/>
            <p:cNvSpPr/>
            <p:nvPr/>
          </p:nvSpPr>
          <p:spPr>
            <a:xfrm>
              <a:off x="430060" y="478971"/>
              <a:ext cx="2588656" cy="5900058"/>
            </a:xfrm>
            <a:prstGeom prst="rect">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3000301" y="470287"/>
              <a:ext cx="2588656" cy="5900056"/>
            </a:xfrm>
            <a:prstGeom prst="rtTriangl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6" name="组合 55"/>
          <p:cNvGrpSpPr/>
          <p:nvPr/>
        </p:nvGrpSpPr>
        <p:grpSpPr>
          <a:xfrm>
            <a:off x="8667517" y="461600"/>
            <a:ext cx="1539432" cy="1114555"/>
            <a:chOff x="8667517" y="330974"/>
            <a:chExt cx="1539432" cy="1114555"/>
          </a:xfrm>
        </p:grpSpPr>
        <p:sp>
          <p:nvSpPr>
            <p:cNvPr id="6" name="文本框 5"/>
            <p:cNvSpPr txBox="1"/>
            <p:nvPr/>
          </p:nvSpPr>
          <p:spPr>
            <a:xfrm>
              <a:off x="8667517" y="330974"/>
              <a:ext cx="524182"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60</a:t>
              </a:r>
            </a:p>
          </p:txBody>
        </p:sp>
        <p:sp>
          <p:nvSpPr>
            <p:cNvPr id="7" name="矩形 6"/>
            <p:cNvSpPr/>
            <p:nvPr/>
          </p:nvSpPr>
          <p:spPr>
            <a:xfrm>
              <a:off x="8667517" y="1100415"/>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8667517" y="1199308"/>
              <a:ext cx="1539432"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rPr>
                <a:t>输入你的小标题</a:t>
              </a:r>
            </a:p>
          </p:txBody>
        </p:sp>
      </p:grpSp>
      <p:grpSp>
        <p:nvGrpSpPr>
          <p:cNvPr id="55" name="组合 54"/>
          <p:cNvGrpSpPr/>
          <p:nvPr/>
        </p:nvGrpSpPr>
        <p:grpSpPr>
          <a:xfrm>
            <a:off x="8667517" y="2063826"/>
            <a:ext cx="1661081" cy="1114555"/>
            <a:chOff x="8667517" y="1933200"/>
            <a:chExt cx="1661081" cy="1114555"/>
          </a:xfrm>
        </p:grpSpPr>
        <p:sp>
          <p:nvSpPr>
            <p:cNvPr id="45" name="文本框 44"/>
            <p:cNvSpPr txBox="1"/>
            <p:nvPr/>
          </p:nvSpPr>
          <p:spPr>
            <a:xfrm>
              <a:off x="8667517" y="1933200"/>
              <a:ext cx="798295"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200</a:t>
              </a:r>
            </a:p>
          </p:txBody>
        </p:sp>
        <p:sp>
          <p:nvSpPr>
            <p:cNvPr id="46" name="矩形 45"/>
            <p:cNvSpPr/>
            <p:nvPr/>
          </p:nvSpPr>
          <p:spPr>
            <a:xfrm>
              <a:off x="8667517" y="2702641"/>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8667517" y="2801534"/>
              <a:ext cx="1661081"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rPr>
                <a:t>输入你的小标题</a:t>
              </a:r>
            </a:p>
          </p:txBody>
        </p:sp>
      </p:grpSp>
      <p:grpSp>
        <p:nvGrpSpPr>
          <p:cNvPr id="54" name="组合 53"/>
          <p:cNvGrpSpPr/>
          <p:nvPr/>
        </p:nvGrpSpPr>
        <p:grpSpPr>
          <a:xfrm>
            <a:off x="8667517" y="3666052"/>
            <a:ext cx="1826312" cy="1114555"/>
            <a:chOff x="8667517" y="3535426"/>
            <a:chExt cx="1826312" cy="1114555"/>
          </a:xfrm>
        </p:grpSpPr>
        <p:sp>
          <p:nvSpPr>
            <p:cNvPr id="48" name="文本框 47"/>
            <p:cNvSpPr txBox="1"/>
            <p:nvPr/>
          </p:nvSpPr>
          <p:spPr>
            <a:xfrm>
              <a:off x="8667517" y="3535426"/>
              <a:ext cx="966611"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1000</a:t>
              </a:r>
              <a:endParaRPr lang="zh-CN" altLang="en-US" sz="4400" spc="-300" dirty="0">
                <a:solidFill>
                  <a:schemeClr val="accent1"/>
                </a:solidFill>
                <a:latin typeface="Bahnschrift SemiBold" panose="020B0502040204020203" pitchFamily="34" charset="0"/>
              </a:endParaRPr>
            </a:p>
          </p:txBody>
        </p:sp>
        <p:sp>
          <p:nvSpPr>
            <p:cNvPr id="49" name="矩形 48"/>
            <p:cNvSpPr/>
            <p:nvPr/>
          </p:nvSpPr>
          <p:spPr>
            <a:xfrm>
              <a:off x="8667517" y="4304867"/>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8667517" y="4403760"/>
              <a:ext cx="1826312"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rPr>
                <a:t>输入你的小标题</a:t>
              </a:r>
            </a:p>
          </p:txBody>
        </p:sp>
      </p:grpSp>
      <p:grpSp>
        <p:nvGrpSpPr>
          <p:cNvPr id="18" name="组合 17"/>
          <p:cNvGrpSpPr/>
          <p:nvPr/>
        </p:nvGrpSpPr>
        <p:grpSpPr>
          <a:xfrm>
            <a:off x="8667517" y="5268277"/>
            <a:ext cx="1826312" cy="1114555"/>
            <a:chOff x="8667517" y="5137651"/>
            <a:chExt cx="1826312" cy="1114555"/>
          </a:xfrm>
        </p:grpSpPr>
        <p:sp>
          <p:nvSpPr>
            <p:cNvPr id="51" name="文本框 50"/>
            <p:cNvSpPr txBox="1"/>
            <p:nvPr/>
          </p:nvSpPr>
          <p:spPr>
            <a:xfrm>
              <a:off x="8667517" y="5137651"/>
              <a:ext cx="1049967"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2600</a:t>
              </a:r>
              <a:endParaRPr lang="zh-CN" altLang="en-US" sz="4400" spc="-300" dirty="0">
                <a:solidFill>
                  <a:schemeClr val="accent1"/>
                </a:solidFill>
                <a:latin typeface="Bahnschrift SemiBold" panose="020B0502040204020203" pitchFamily="34" charset="0"/>
              </a:endParaRPr>
            </a:p>
          </p:txBody>
        </p:sp>
        <p:sp>
          <p:nvSpPr>
            <p:cNvPr id="52" name="矩形 51"/>
            <p:cNvSpPr/>
            <p:nvPr/>
          </p:nvSpPr>
          <p:spPr>
            <a:xfrm>
              <a:off x="8667517" y="5907092"/>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8667517" y="6005985"/>
              <a:ext cx="1826312"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rPr>
                <a:t>输入你的小标题</a:t>
              </a:r>
            </a:p>
          </p:txBody>
        </p:sp>
      </p:grpSp>
      <p:sp>
        <p:nvSpPr>
          <p:cNvPr id="63" name="任意多边形: 形状 62"/>
          <p:cNvSpPr/>
          <p:nvPr/>
        </p:nvSpPr>
        <p:spPr>
          <a:xfrm>
            <a:off x="11696306" y="478972"/>
            <a:ext cx="84049" cy="1475015"/>
          </a:xfrm>
          <a:custGeom>
            <a:avLst/>
            <a:gdLst>
              <a:gd name="connsiteX0" fmla="*/ 0 w 84049"/>
              <a:gd name="connsiteY0" fmla="*/ 0 h 1475015"/>
              <a:gd name="connsiteX1" fmla="*/ 84049 w 84049"/>
              <a:gd name="connsiteY1" fmla="*/ 0 h 1475015"/>
              <a:gd name="connsiteX2" fmla="*/ 84049 w 84049"/>
              <a:gd name="connsiteY2" fmla="*/ 1475015 h 1475015"/>
              <a:gd name="connsiteX3" fmla="*/ 0 w 84049"/>
              <a:gd name="connsiteY3" fmla="*/ 1475015 h 1475015"/>
            </a:gdLst>
            <a:ahLst/>
            <a:cxnLst>
              <a:cxn ang="0">
                <a:pos x="connsiteX0" y="connsiteY0"/>
              </a:cxn>
              <a:cxn ang="0">
                <a:pos x="connsiteX1" y="connsiteY1"/>
              </a:cxn>
              <a:cxn ang="0">
                <a:pos x="connsiteX2" y="connsiteY2"/>
              </a:cxn>
              <a:cxn ang="0">
                <a:pos x="connsiteX3" y="connsiteY3"/>
              </a:cxn>
            </a:cxnLst>
            <a:rect l="l" t="t" r="r" b="b"/>
            <a:pathLst>
              <a:path w="84049" h="1475015">
                <a:moveTo>
                  <a:pt x="0" y="0"/>
                </a:moveTo>
                <a:lnTo>
                  <a:pt x="84049" y="0"/>
                </a:lnTo>
                <a:lnTo>
                  <a:pt x="84049" y="1475015"/>
                </a:lnTo>
                <a:lnTo>
                  <a:pt x="0" y="147501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1696306" y="1953986"/>
            <a:ext cx="84049" cy="1475014"/>
          </a:xfrm>
          <a:custGeom>
            <a:avLst/>
            <a:gdLst>
              <a:gd name="connsiteX0" fmla="*/ 0 w 84049"/>
              <a:gd name="connsiteY0" fmla="*/ 0 h 1475014"/>
              <a:gd name="connsiteX1" fmla="*/ 84049 w 84049"/>
              <a:gd name="connsiteY1" fmla="*/ 0 h 1475014"/>
              <a:gd name="connsiteX2" fmla="*/ 84049 w 84049"/>
              <a:gd name="connsiteY2" fmla="*/ 1475014 h 1475014"/>
              <a:gd name="connsiteX3" fmla="*/ 0 w 84049"/>
              <a:gd name="connsiteY3" fmla="*/ 1475014 h 1475014"/>
            </a:gdLst>
            <a:ahLst/>
            <a:cxnLst>
              <a:cxn ang="0">
                <a:pos x="connsiteX0" y="connsiteY0"/>
              </a:cxn>
              <a:cxn ang="0">
                <a:pos x="connsiteX1" y="connsiteY1"/>
              </a:cxn>
              <a:cxn ang="0">
                <a:pos x="connsiteX2" y="connsiteY2"/>
              </a:cxn>
              <a:cxn ang="0">
                <a:pos x="connsiteX3" y="connsiteY3"/>
              </a:cxn>
            </a:cxnLst>
            <a:rect l="l" t="t" r="r" b="b"/>
            <a:pathLst>
              <a:path w="84049" h="1475014">
                <a:moveTo>
                  <a:pt x="0" y="0"/>
                </a:moveTo>
                <a:lnTo>
                  <a:pt x="84049" y="0"/>
                </a:lnTo>
                <a:lnTo>
                  <a:pt x="84049" y="1475014"/>
                </a:lnTo>
                <a:lnTo>
                  <a:pt x="0" y="14750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a:off x="11696306" y="3429001"/>
            <a:ext cx="84049" cy="1475015"/>
          </a:xfrm>
          <a:custGeom>
            <a:avLst/>
            <a:gdLst>
              <a:gd name="connsiteX0" fmla="*/ 0 w 84049"/>
              <a:gd name="connsiteY0" fmla="*/ 0 h 1475015"/>
              <a:gd name="connsiteX1" fmla="*/ 84049 w 84049"/>
              <a:gd name="connsiteY1" fmla="*/ 0 h 1475015"/>
              <a:gd name="connsiteX2" fmla="*/ 84049 w 84049"/>
              <a:gd name="connsiteY2" fmla="*/ 1475015 h 1475015"/>
              <a:gd name="connsiteX3" fmla="*/ 0 w 84049"/>
              <a:gd name="connsiteY3" fmla="*/ 1475015 h 1475015"/>
            </a:gdLst>
            <a:ahLst/>
            <a:cxnLst>
              <a:cxn ang="0">
                <a:pos x="connsiteX0" y="connsiteY0"/>
              </a:cxn>
              <a:cxn ang="0">
                <a:pos x="connsiteX1" y="connsiteY1"/>
              </a:cxn>
              <a:cxn ang="0">
                <a:pos x="connsiteX2" y="connsiteY2"/>
              </a:cxn>
              <a:cxn ang="0">
                <a:pos x="connsiteX3" y="connsiteY3"/>
              </a:cxn>
            </a:cxnLst>
            <a:rect l="l" t="t" r="r" b="b"/>
            <a:pathLst>
              <a:path w="84049" h="1475015">
                <a:moveTo>
                  <a:pt x="0" y="0"/>
                </a:moveTo>
                <a:lnTo>
                  <a:pt x="84049" y="0"/>
                </a:lnTo>
                <a:lnTo>
                  <a:pt x="84049" y="1475015"/>
                </a:lnTo>
                <a:lnTo>
                  <a:pt x="0" y="147501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11696306" y="4904015"/>
            <a:ext cx="84049" cy="1475014"/>
          </a:xfrm>
          <a:custGeom>
            <a:avLst/>
            <a:gdLst>
              <a:gd name="connsiteX0" fmla="*/ 0 w 84049"/>
              <a:gd name="connsiteY0" fmla="*/ 0 h 1475014"/>
              <a:gd name="connsiteX1" fmla="*/ 84049 w 84049"/>
              <a:gd name="connsiteY1" fmla="*/ 0 h 1475014"/>
              <a:gd name="connsiteX2" fmla="*/ 84049 w 84049"/>
              <a:gd name="connsiteY2" fmla="*/ 1475014 h 1475014"/>
              <a:gd name="connsiteX3" fmla="*/ 0 w 84049"/>
              <a:gd name="connsiteY3" fmla="*/ 1475014 h 1475014"/>
            </a:gdLst>
            <a:ahLst/>
            <a:cxnLst>
              <a:cxn ang="0">
                <a:pos x="connsiteX0" y="connsiteY0"/>
              </a:cxn>
              <a:cxn ang="0">
                <a:pos x="connsiteX1" y="connsiteY1"/>
              </a:cxn>
              <a:cxn ang="0">
                <a:pos x="connsiteX2" y="connsiteY2"/>
              </a:cxn>
              <a:cxn ang="0">
                <a:pos x="connsiteX3" y="connsiteY3"/>
              </a:cxn>
            </a:cxnLst>
            <a:rect l="l" t="t" r="r" b="b"/>
            <a:pathLst>
              <a:path w="84049" h="1475014">
                <a:moveTo>
                  <a:pt x="0" y="0"/>
                </a:moveTo>
                <a:lnTo>
                  <a:pt x="84049" y="0"/>
                </a:lnTo>
                <a:lnTo>
                  <a:pt x="84049" y="1475014"/>
                </a:lnTo>
                <a:lnTo>
                  <a:pt x="0" y="14750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127125" y="1561565"/>
            <a:ext cx="5541501" cy="3697475"/>
            <a:chOff x="5702778" y="426867"/>
            <a:chExt cx="5541501" cy="3697475"/>
          </a:xfrm>
        </p:grpSpPr>
        <p:sp>
          <p:nvSpPr>
            <p:cNvPr id="58" name="矩形 57"/>
            <p:cNvSpPr/>
            <p:nvPr/>
          </p:nvSpPr>
          <p:spPr>
            <a:xfrm>
              <a:off x="5740480" y="1853079"/>
              <a:ext cx="5503799" cy="2271263"/>
            </a:xfrm>
            <a:prstGeom prst="rect">
              <a:avLst/>
            </a:prstGeom>
          </p:spPr>
          <p:txBody>
            <a:bodyPr wrap="square">
              <a:spAutoFit/>
            </a:bodyPr>
            <a:lstStyle/>
            <a:p>
              <a:pPr algn="just">
                <a:lnSpc>
                  <a:spcPct val="150000"/>
                </a:lnSpc>
              </a:pPr>
              <a:r>
                <a:rPr lang="zh-CN" altLang="en-US" sz="1600" dirty="0">
                  <a:solidFill>
                    <a:schemeClr val="bg1"/>
                  </a:solidFill>
                </a:rPr>
                <a:t>请在这里输入你的正文内容和详细的信息，请在这里输入你的正文内容和详细的信息，请在这里输入你的正文内容和详细的信息，请在这里输入你的正文内容和详细的信息，请在这里输入你的正文内容和详细的信息，请在这里输入你的正文内容和详细的信息，请在这里输入你的正文内容和详细的信息，请在这里输入你的正文内容和详细的信息。</a:t>
              </a:r>
            </a:p>
          </p:txBody>
        </p:sp>
        <p:sp>
          <p:nvSpPr>
            <p:cNvPr id="59" name="矩形 58"/>
            <p:cNvSpPr/>
            <p:nvPr/>
          </p:nvSpPr>
          <p:spPr>
            <a:xfrm>
              <a:off x="5702778" y="903932"/>
              <a:ext cx="2367280" cy="706755"/>
            </a:xfrm>
            <a:prstGeom prst="rect">
              <a:avLst/>
            </a:prstGeom>
          </p:spPr>
          <p:txBody>
            <a:bodyPr wrap="none">
              <a:spAutoFit/>
            </a:bodyPr>
            <a:lstStyle/>
            <a:p>
              <a:r>
                <a:rPr lang="zh-CN" altLang="en-US" sz="4000" spc="300" dirty="0">
                  <a:solidFill>
                    <a:schemeClr val="bg1"/>
                  </a:solidFill>
                  <a:latin typeface="阿里巴巴普惠体 B" panose="00020600040101010101" pitchFamily="18" charset="-122"/>
                  <a:ea typeface="阿里巴巴普惠体 B" panose="00020600040101010101" pitchFamily="18" charset="-122"/>
                </a:rPr>
                <a:t>集团简介</a:t>
              </a:r>
            </a:p>
          </p:txBody>
        </p:sp>
        <p:cxnSp>
          <p:nvCxnSpPr>
            <p:cNvPr id="60" name="直接连接符 59"/>
            <p:cNvCxnSpPr/>
            <p:nvPr/>
          </p:nvCxnSpPr>
          <p:spPr>
            <a:xfrm>
              <a:off x="5840021" y="1736047"/>
              <a:ext cx="2990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5702778" y="426867"/>
              <a:ext cx="3098349" cy="557397"/>
            </a:xfrm>
            <a:prstGeom prst="rect">
              <a:avLst/>
            </a:prstGeom>
          </p:spPr>
          <p:txBody>
            <a:bodyPr wrap="none">
              <a:spAutoFit/>
            </a:bodyPr>
            <a:lstStyle/>
            <a:p>
              <a:r>
                <a:rPr lang="en-US" altLang="zh-CN" sz="3020" dirty="0">
                  <a:solidFill>
                    <a:schemeClr val="bg1">
                      <a:alpha val="23000"/>
                    </a:schemeClr>
                  </a:solidFill>
                  <a:latin typeface="思源黑体 CN Medium" panose="020B0600000000000000" pitchFamily="34" charset="-122"/>
                  <a:ea typeface="思源黑体 CN Medium" panose="020B0600000000000000" pitchFamily="34" charset="-122"/>
                </a:rPr>
                <a:t>INTRODUCTION</a:t>
              </a:r>
            </a:p>
          </p:txBody>
        </p:sp>
      </p:grpSp>
      <p:sp>
        <p:nvSpPr>
          <p:cNvPr id="62" name="PA-文本框 15"/>
          <p:cNvSpPr txBox="1"/>
          <p:nvPr>
            <p:custDataLst>
              <p:tags r:id="rId1"/>
            </p:custDataLst>
          </p:nvPr>
        </p:nvSpPr>
        <p:spPr>
          <a:xfrm>
            <a:off x="660473" y="706920"/>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alpha val="46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64" name="PA-文本框 15"/>
          <p:cNvSpPr txBox="1"/>
          <p:nvPr>
            <p:custDataLst>
              <p:tags r:id="rId2"/>
            </p:custDataLst>
          </p:nvPr>
        </p:nvSpPr>
        <p:spPr>
          <a:xfrm>
            <a:off x="7068478" y="5965079"/>
            <a:ext cx="217277" cy="217277"/>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alpha val="46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65" name="矩形 64"/>
          <p:cNvSpPr/>
          <p:nvPr/>
        </p:nvSpPr>
        <p:spPr>
          <a:xfrm>
            <a:off x="9150822" y="772656"/>
            <a:ext cx="764703" cy="307777"/>
          </a:xfrm>
          <a:prstGeom prst="rect">
            <a:avLst/>
          </a:prstGeom>
        </p:spPr>
        <p:txBody>
          <a:bodyPr wrap="square">
            <a:spAutoFit/>
          </a:bodyPr>
          <a:lstStyle/>
          <a:p>
            <a:r>
              <a:rPr lang="zh-CN" altLang="en-US" sz="1400" b="1" dirty="0">
                <a:solidFill>
                  <a:schemeClr val="accent1"/>
                </a:solidFill>
                <a:latin typeface="阿里巴巴普惠体 R" panose="00020600040101010101" pitchFamily="18" charset="-122"/>
                <a:ea typeface="阿里巴巴普惠体 R" panose="00020600040101010101" pitchFamily="18" charset="-122"/>
              </a:rPr>
              <a:t>万人</a:t>
            </a:r>
          </a:p>
        </p:txBody>
      </p:sp>
      <p:sp>
        <p:nvSpPr>
          <p:cNvPr id="67" name="矩形 66"/>
          <p:cNvSpPr/>
          <p:nvPr/>
        </p:nvSpPr>
        <p:spPr>
          <a:xfrm>
            <a:off x="9437233" y="2392573"/>
            <a:ext cx="764703" cy="307777"/>
          </a:xfrm>
          <a:prstGeom prst="rect">
            <a:avLst/>
          </a:prstGeom>
        </p:spPr>
        <p:txBody>
          <a:bodyPr wrap="square">
            <a:spAutoFit/>
          </a:bodyPr>
          <a:lstStyle/>
          <a:p>
            <a:r>
              <a:rPr lang="zh-CN" altLang="en-US" sz="1400" b="1" dirty="0">
                <a:solidFill>
                  <a:schemeClr val="accent1"/>
                </a:solidFill>
                <a:latin typeface="阿里巴巴普惠体 R" panose="00020600040101010101" pitchFamily="18" charset="-122"/>
                <a:ea typeface="阿里巴巴普惠体 R" panose="00020600040101010101" pitchFamily="18" charset="-122"/>
              </a:rPr>
              <a:t>万册</a:t>
            </a:r>
          </a:p>
        </p:txBody>
      </p:sp>
      <p:sp>
        <p:nvSpPr>
          <p:cNvPr id="68" name="矩形 67"/>
          <p:cNvSpPr/>
          <p:nvPr/>
        </p:nvSpPr>
        <p:spPr>
          <a:xfrm>
            <a:off x="9597208" y="3984121"/>
            <a:ext cx="764703" cy="307777"/>
          </a:xfrm>
          <a:prstGeom prst="rect">
            <a:avLst/>
          </a:prstGeom>
        </p:spPr>
        <p:txBody>
          <a:bodyPr wrap="square">
            <a:spAutoFit/>
          </a:bodyPr>
          <a:lstStyle/>
          <a:p>
            <a:r>
              <a:rPr lang="zh-CN" altLang="en-US" sz="1400" b="1" dirty="0">
                <a:solidFill>
                  <a:schemeClr val="accent1"/>
                </a:solidFill>
                <a:latin typeface="阿里巴巴普惠体 R" panose="00020600040101010101" pitchFamily="18" charset="-122"/>
                <a:ea typeface="阿里巴巴普惠体 R" panose="00020600040101010101" pitchFamily="18" charset="-122"/>
              </a:rPr>
              <a:t>场</a:t>
            </a:r>
          </a:p>
        </p:txBody>
      </p:sp>
      <p:sp>
        <p:nvSpPr>
          <p:cNvPr id="70" name="矩形 69"/>
          <p:cNvSpPr/>
          <p:nvPr/>
        </p:nvSpPr>
        <p:spPr>
          <a:xfrm>
            <a:off x="9665441" y="5569802"/>
            <a:ext cx="764703" cy="307777"/>
          </a:xfrm>
          <a:prstGeom prst="rect">
            <a:avLst/>
          </a:prstGeom>
        </p:spPr>
        <p:txBody>
          <a:bodyPr wrap="square">
            <a:spAutoFit/>
          </a:bodyPr>
          <a:lstStyle/>
          <a:p>
            <a:r>
              <a:rPr lang="zh-CN" altLang="en-US" sz="1400" b="1" dirty="0">
                <a:solidFill>
                  <a:schemeClr val="accent1"/>
                </a:solidFill>
                <a:latin typeface="阿里巴巴普惠体 R" panose="00020600040101010101" pitchFamily="18" charset="-122"/>
                <a:ea typeface="阿里巴巴普惠体 R" panose="00020600040101010101" pitchFamily="18" charset="-122"/>
              </a:rPr>
              <a:t>万人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a:off x="6096000" y="1895264"/>
            <a:ext cx="4787900" cy="1992058"/>
          </a:xfrm>
          <a:custGeom>
            <a:avLst/>
            <a:gdLst>
              <a:gd name="connsiteX0" fmla="*/ 0 w 4787900"/>
              <a:gd name="connsiteY0" fmla="*/ 0 h 1992058"/>
              <a:gd name="connsiteX1" fmla="*/ 4787900 w 4787900"/>
              <a:gd name="connsiteY1" fmla="*/ 0 h 1992058"/>
              <a:gd name="connsiteX2" fmla="*/ 4787900 w 4787900"/>
              <a:gd name="connsiteY2" fmla="*/ 1663699 h 1992058"/>
              <a:gd name="connsiteX3" fmla="*/ 4787900 w 4787900"/>
              <a:gd name="connsiteY3" fmla="*/ 1663700 h 1992058"/>
              <a:gd name="connsiteX4" fmla="*/ 4787900 w 4787900"/>
              <a:gd name="connsiteY4" fmla="*/ 1992058 h 1992058"/>
              <a:gd name="connsiteX5" fmla="*/ 4419601 w 4787900"/>
              <a:gd name="connsiteY5" fmla="*/ 1663700 h 1992058"/>
              <a:gd name="connsiteX6" fmla="*/ 0 w 4787900"/>
              <a:gd name="connsiteY6" fmla="*/ 1663700 h 199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7900" h="1992058">
                <a:moveTo>
                  <a:pt x="0" y="0"/>
                </a:moveTo>
                <a:lnTo>
                  <a:pt x="4787900" y="0"/>
                </a:lnTo>
                <a:lnTo>
                  <a:pt x="4787900" y="1663699"/>
                </a:lnTo>
                <a:lnTo>
                  <a:pt x="4787900" y="1663700"/>
                </a:lnTo>
                <a:lnTo>
                  <a:pt x="4787900" y="1992058"/>
                </a:lnTo>
                <a:lnTo>
                  <a:pt x="4419601" y="1663700"/>
                </a:lnTo>
                <a:lnTo>
                  <a:pt x="0" y="1663700"/>
                </a:lnTo>
                <a:close/>
              </a:path>
            </a:pathLst>
          </a:custGeom>
          <a:blipFill>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spc="600" dirty="0"/>
          </a:p>
        </p:txBody>
      </p:sp>
      <p:sp>
        <p:nvSpPr>
          <p:cNvPr id="11" name="textcount"/>
          <p:cNvSpPr txBox="1"/>
          <p:nvPr/>
        </p:nvSpPr>
        <p:spPr>
          <a:xfrm>
            <a:off x="6794500" y="3810031"/>
            <a:ext cx="4089400" cy="1653145"/>
          </a:xfrm>
          <a:prstGeom prst="rect">
            <a:avLst/>
          </a:prstGeom>
          <a:noFill/>
        </p:spPr>
        <p:txBody>
          <a:bodyPr vert="horz" wrap="square" lIns="0" tIns="0" rIns="0" bIns="0" rtlCol="0">
            <a:spAutoFit/>
          </a:bodyPr>
          <a:lstStyle/>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endParaRPr lang="en-US" altLang="zh-CN" sz="1400" spc="150" dirty="0">
              <a:solidFill>
                <a:schemeClr val="tx1">
                  <a:lumMod val="50000"/>
                  <a:lumOff val="50000"/>
                </a:schemeClr>
              </a:solidFill>
              <a:latin typeface="+mn-ea"/>
            </a:endParaRP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p:txBody>
      </p:sp>
      <p:sp>
        <p:nvSpPr>
          <p:cNvPr id="12" name="textcount"/>
          <p:cNvSpPr txBox="1"/>
          <p:nvPr/>
        </p:nvSpPr>
        <p:spPr>
          <a:xfrm>
            <a:off x="1308100" y="1902884"/>
            <a:ext cx="4787900" cy="1653145"/>
          </a:xfrm>
          <a:prstGeom prst="rect">
            <a:avLst/>
          </a:prstGeom>
          <a:noFill/>
        </p:spPr>
        <p:txBody>
          <a:bodyPr vert="horz" wrap="square" lIns="0" tIns="0" rIns="0" bIns="0" rtlCol="0">
            <a:spAutoFit/>
          </a:bodyPr>
          <a:lstStyle/>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endParaRPr lang="en-US" altLang="zh-CN" sz="1400" spc="150" dirty="0">
              <a:solidFill>
                <a:schemeClr val="tx1">
                  <a:lumMod val="50000"/>
                  <a:lumOff val="50000"/>
                </a:schemeClr>
              </a:solidFill>
              <a:latin typeface="+mn-ea"/>
            </a:endParaRP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p:txBody>
      </p:sp>
      <p:sp>
        <p:nvSpPr>
          <p:cNvPr id="15" name="矩形 14"/>
          <p:cNvSpPr/>
          <p:nvPr/>
        </p:nvSpPr>
        <p:spPr>
          <a:xfrm>
            <a:off x="5643559" y="1177114"/>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308100" y="3645850"/>
            <a:ext cx="4787900" cy="1827881"/>
          </a:xfrm>
          <a:custGeom>
            <a:avLst/>
            <a:gdLst>
              <a:gd name="connsiteX0" fmla="*/ 0 w 4787900"/>
              <a:gd name="connsiteY0" fmla="*/ 0 h 1827881"/>
              <a:gd name="connsiteX1" fmla="*/ 184152 w 4787900"/>
              <a:gd name="connsiteY1" fmla="*/ 164181 h 1827881"/>
              <a:gd name="connsiteX2" fmla="*/ 4787900 w 4787900"/>
              <a:gd name="connsiteY2" fmla="*/ 164181 h 1827881"/>
              <a:gd name="connsiteX3" fmla="*/ 4787900 w 4787900"/>
              <a:gd name="connsiteY3" fmla="*/ 1827881 h 1827881"/>
              <a:gd name="connsiteX4" fmla="*/ 0 w 4787900"/>
              <a:gd name="connsiteY4" fmla="*/ 1827881 h 1827881"/>
              <a:gd name="connsiteX5" fmla="*/ 0 w 4787900"/>
              <a:gd name="connsiteY5" fmla="*/ 328359 h 1827881"/>
              <a:gd name="connsiteX6" fmla="*/ 0 w 4787900"/>
              <a:gd name="connsiteY6" fmla="*/ 164181 h 182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7900" h="1827881">
                <a:moveTo>
                  <a:pt x="0" y="0"/>
                </a:moveTo>
                <a:lnTo>
                  <a:pt x="184152" y="164181"/>
                </a:lnTo>
                <a:lnTo>
                  <a:pt x="4787900" y="164181"/>
                </a:lnTo>
                <a:lnTo>
                  <a:pt x="4787900" y="1827881"/>
                </a:lnTo>
                <a:lnTo>
                  <a:pt x="0" y="1827881"/>
                </a:lnTo>
                <a:lnTo>
                  <a:pt x="0" y="328359"/>
                </a:lnTo>
                <a:lnTo>
                  <a:pt x="0" y="164181"/>
                </a:lnTo>
                <a:close/>
              </a:path>
            </a:pathLst>
          </a:custGeom>
          <a:blipFill>
            <a:blip r:embed="rId4"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712879" y="488614"/>
            <a:ext cx="6766243" cy="521970"/>
          </a:xfrm>
          <a:prstGeom prst="rect">
            <a:avLst/>
          </a:prstGeom>
          <a:noFill/>
        </p:spPr>
        <p:txBody>
          <a:bodyPr wrap="square" rtlCol="0">
            <a:spAutoFit/>
          </a:bodyPr>
          <a:lstStyle/>
          <a:p>
            <a:pPr algn="ctr"/>
            <a:r>
              <a:rPr lang="zh-CN" altLang="en-US" sz="28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16" name="矩形 15"/>
          <p:cNvSpPr/>
          <p:nvPr/>
        </p:nvSpPr>
        <p:spPr>
          <a:xfrm>
            <a:off x="1308100" y="3810031"/>
            <a:ext cx="4787900" cy="16637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spc="600" dirty="0">
                <a:effectLst>
                  <a:outerShdw blurRad="127000" dist="38100" dir="5400000" algn="t" rotWithShape="0">
                    <a:prstClr val="black">
                      <a:alpha val="20000"/>
                    </a:prstClr>
                  </a:outerShdw>
                </a:effectLst>
                <a:latin typeface="阿里巴巴普惠体 B" panose="00020600040101010101" pitchFamily="18" charset="-122"/>
                <a:ea typeface="阿里巴巴普惠体 B" panose="00020600040101010101" pitchFamily="18" charset="-122"/>
              </a:rPr>
              <a:t>输入关键词</a:t>
            </a:r>
          </a:p>
        </p:txBody>
      </p:sp>
      <p:sp>
        <p:nvSpPr>
          <p:cNvPr id="21" name="矩形 20"/>
          <p:cNvSpPr/>
          <p:nvPr/>
        </p:nvSpPr>
        <p:spPr>
          <a:xfrm>
            <a:off x="6096000" y="1892330"/>
            <a:ext cx="4787900" cy="16637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spc="600" dirty="0">
                <a:effectLst>
                  <a:outerShdw blurRad="127000" dist="38100" dir="5400000" algn="t" rotWithShape="0">
                    <a:prstClr val="black">
                      <a:alpha val="20000"/>
                    </a:prstClr>
                  </a:outerShdw>
                </a:effectLst>
                <a:latin typeface="阿里巴巴普惠体 B" panose="00020600040101010101" pitchFamily="18" charset="-122"/>
                <a:ea typeface="阿里巴巴普惠体 B" panose="00020600040101010101" pitchFamily="18" charset="-122"/>
              </a:rPr>
              <a:t>输入关键词</a:t>
            </a:r>
          </a:p>
        </p:txBody>
      </p:sp>
      <p:sp>
        <p:nvSpPr>
          <p:cNvPr id="22" name="直角三角形 21"/>
          <p:cNvSpPr/>
          <p:nvPr/>
        </p:nvSpPr>
        <p:spPr>
          <a:xfrm>
            <a:off x="1308100" y="3645850"/>
            <a:ext cx="368300" cy="328359"/>
          </a:xfrm>
          <a:prstGeom prst="r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rot="10800000">
            <a:off x="10515600" y="3556029"/>
            <a:ext cx="368300" cy="328359"/>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08100" y="6284686"/>
            <a:ext cx="47879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096000" y="6284686"/>
            <a:ext cx="47879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ŝlîḓe"/>
          <p:cNvSpPr/>
          <p:nvPr/>
        </p:nvSpPr>
        <p:spPr>
          <a:xfrm>
            <a:off x="1040025" y="1886280"/>
            <a:ext cx="1564670" cy="1564670"/>
          </a:xfrm>
          <a:prstGeom prst="ellipse">
            <a:avLst/>
          </a:prstGeom>
          <a:blipFill>
            <a:blip r:embed="rId2"/>
            <a:srcRect/>
            <a:stretch>
              <a:fillRect/>
            </a:stretch>
          </a:blipFill>
          <a:ln w="38100">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cxnSp>
        <p:nvCxnSpPr>
          <p:cNvPr id="6" name="直接连接符 5"/>
          <p:cNvCxnSpPr/>
          <p:nvPr/>
        </p:nvCxnSpPr>
        <p:spPr>
          <a:xfrm>
            <a:off x="3244790" y="4207754"/>
            <a:ext cx="0" cy="104336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îṣḷîdè"/>
          <p:cNvSpPr/>
          <p:nvPr/>
        </p:nvSpPr>
        <p:spPr>
          <a:xfrm>
            <a:off x="3884884" y="1886280"/>
            <a:ext cx="1564670" cy="1564670"/>
          </a:xfrm>
          <a:prstGeom prst="ellipse">
            <a:avLst/>
          </a:prstGeom>
          <a:blipFill>
            <a:blip r:embed="rId2"/>
            <a:srcRect/>
            <a:stretch>
              <a:fillRect/>
            </a:stretch>
          </a:blipFill>
          <a:ln w="38100">
            <a:solidFill>
              <a:schemeClr val="accent2"/>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9" name="iSlîḑê"/>
          <p:cNvSpPr/>
          <p:nvPr/>
        </p:nvSpPr>
        <p:spPr>
          <a:xfrm>
            <a:off x="6729744" y="1886280"/>
            <a:ext cx="1564670" cy="1564670"/>
          </a:xfrm>
          <a:prstGeom prst="ellipse">
            <a:avLst/>
          </a:prstGeom>
          <a:blipFill>
            <a:blip r:embed="rId2"/>
            <a:srcRect/>
            <a:stretch>
              <a:fillRect/>
            </a:stretch>
          </a:blipFill>
          <a:ln w="38100">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1" name="î$ļïďé"/>
          <p:cNvSpPr/>
          <p:nvPr/>
        </p:nvSpPr>
        <p:spPr>
          <a:xfrm>
            <a:off x="9574604" y="1886280"/>
            <a:ext cx="1564670" cy="1564670"/>
          </a:xfrm>
          <a:prstGeom prst="ellipse">
            <a:avLst/>
          </a:prstGeom>
          <a:blipFill>
            <a:blip r:embed="rId2"/>
            <a:srcRect/>
            <a:stretch>
              <a:fillRect/>
            </a:stretch>
          </a:blipFill>
          <a:ln w="38100">
            <a:solidFill>
              <a:schemeClr val="accent2"/>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cxnSp>
        <p:nvCxnSpPr>
          <p:cNvPr id="13" name="直接连接符 12"/>
          <p:cNvCxnSpPr/>
          <p:nvPr/>
        </p:nvCxnSpPr>
        <p:spPr>
          <a:xfrm>
            <a:off x="6089650" y="4207754"/>
            <a:ext cx="0" cy="104336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934509" y="4207754"/>
            <a:ext cx="0" cy="104336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68" name="组合 167"/>
          <p:cNvGrpSpPr/>
          <p:nvPr/>
        </p:nvGrpSpPr>
        <p:grpSpPr>
          <a:xfrm>
            <a:off x="709630" y="3876145"/>
            <a:ext cx="2215970" cy="1721946"/>
            <a:chOff x="709630" y="4064829"/>
            <a:chExt cx="2215970" cy="1721946"/>
          </a:xfrm>
        </p:grpSpPr>
        <p:sp>
          <p:nvSpPr>
            <p:cNvPr id="166" name="文本框 165"/>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67" name="文本框 166"/>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169" name="组合 168"/>
          <p:cNvGrpSpPr/>
          <p:nvPr/>
        </p:nvGrpSpPr>
        <p:grpSpPr>
          <a:xfrm>
            <a:off x="3560128" y="3876145"/>
            <a:ext cx="2215970" cy="1721946"/>
            <a:chOff x="709630" y="4064829"/>
            <a:chExt cx="2215970" cy="1721946"/>
          </a:xfrm>
        </p:grpSpPr>
        <p:sp>
          <p:nvSpPr>
            <p:cNvPr id="170" name="文本框 169"/>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71" name="文本框 170"/>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2"/>
                  </a:solidFill>
                  <a:latin typeface="阿里巴巴普惠体 B" panose="00020600040101010101" pitchFamily="18" charset="-122"/>
                  <a:ea typeface="阿里巴巴普惠体 B" panose="00020600040101010101" pitchFamily="18" charset="-122"/>
                </a:rPr>
                <a:t>此处输入小标题</a:t>
              </a:r>
            </a:p>
          </p:txBody>
        </p:sp>
      </p:grpSp>
      <p:grpSp>
        <p:nvGrpSpPr>
          <p:cNvPr id="172" name="组合 171"/>
          <p:cNvGrpSpPr/>
          <p:nvPr/>
        </p:nvGrpSpPr>
        <p:grpSpPr>
          <a:xfrm>
            <a:off x="6410626" y="3876145"/>
            <a:ext cx="2215970" cy="1721946"/>
            <a:chOff x="709630" y="4064829"/>
            <a:chExt cx="2215970" cy="1721946"/>
          </a:xfrm>
        </p:grpSpPr>
        <p:sp>
          <p:nvSpPr>
            <p:cNvPr id="173" name="文本框 172"/>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74" name="文本框 173"/>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175" name="组合 174"/>
          <p:cNvGrpSpPr/>
          <p:nvPr/>
        </p:nvGrpSpPr>
        <p:grpSpPr>
          <a:xfrm>
            <a:off x="9261124" y="3876145"/>
            <a:ext cx="2215970" cy="1721946"/>
            <a:chOff x="709630" y="4064829"/>
            <a:chExt cx="2215970" cy="1721946"/>
          </a:xfrm>
        </p:grpSpPr>
        <p:sp>
          <p:nvSpPr>
            <p:cNvPr id="176" name="文本框 175"/>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77" name="文本框 176"/>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2"/>
                  </a:solidFill>
                  <a:latin typeface="阿里巴巴普惠体 B" panose="00020600040101010101" pitchFamily="18" charset="-122"/>
                  <a:ea typeface="阿里巴巴普惠体 B" panose="00020600040101010101" pitchFamily="18" charset="-122"/>
                </a:rPr>
                <a:t>此处输入小标题</a:t>
              </a:r>
            </a:p>
          </p:txBody>
        </p:sp>
      </p:grpSp>
      <p:sp>
        <p:nvSpPr>
          <p:cNvPr id="178" name="矩形 177"/>
          <p:cNvSpPr/>
          <p:nvPr/>
        </p:nvSpPr>
        <p:spPr>
          <a:xfrm>
            <a:off x="660400" y="260350"/>
            <a:ext cx="10858499" cy="968040"/>
          </a:xfrm>
          <a:prstGeom prst="rect">
            <a:avLst/>
          </a:prstGeom>
          <a:blipFill>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a:off x="660400" y="260350"/>
            <a:ext cx="10858499" cy="968039"/>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p:cNvSpPr txBox="1"/>
          <p:nvPr/>
        </p:nvSpPr>
        <p:spPr>
          <a:xfrm>
            <a:off x="2712879" y="488614"/>
            <a:ext cx="6766243" cy="521970"/>
          </a:xfrm>
          <a:prstGeom prst="rect">
            <a:avLst/>
          </a:prstGeom>
          <a:noFill/>
        </p:spPr>
        <p:txBody>
          <a:bodyPr wrap="square" rtlCol="0">
            <a:spAutoFit/>
          </a:bodyPr>
          <a:lstStyle/>
          <a:p>
            <a:pPr algn="ctr"/>
            <a:r>
              <a:rPr lang="zh-CN" altLang="en-US" sz="2800" dirty="0">
                <a:solidFill>
                  <a:schemeClr val="bg1"/>
                </a:solidFill>
                <a:latin typeface="阿里巴巴普惠体 B" panose="00020600040101010101" pitchFamily="18" charset="-122"/>
                <a:ea typeface="阿里巴巴普惠体 B" panose="00020600040101010101" pitchFamily="18" charset="-122"/>
              </a:rPr>
              <a:t>请在这里输入本页的核心观点</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0"/>
          </p:nvPr>
        </p:nvSpPr>
        <p:spPr/>
        <p:txBody>
          <a:bodyPr/>
          <a:lstStyle/>
          <a:p>
            <a:r>
              <a:rPr lang="en-US" altLang="zh-CN" dirty="0"/>
              <a:t>02</a:t>
            </a:r>
            <a:endParaRPr lang="zh-CN" altLang="en-US" dirty="0"/>
          </a:p>
        </p:txBody>
      </p:sp>
      <p:sp>
        <p:nvSpPr>
          <p:cNvPr id="7" name="文本占位符 6"/>
          <p:cNvSpPr>
            <a:spLocks noGrp="1"/>
          </p:cNvSpPr>
          <p:nvPr>
            <p:ph type="body" sz="quarter" idx="11"/>
          </p:nvPr>
        </p:nvSpPr>
        <p:spPr/>
        <p:txBody>
          <a:bodyPr/>
          <a:lstStyle/>
          <a:p>
            <a:r>
              <a:rPr lang="zh-CN" altLang="en-US" dirty="0"/>
              <a:t>产品服务</a:t>
            </a:r>
          </a:p>
        </p:txBody>
      </p:sp>
      <p:sp>
        <p:nvSpPr>
          <p:cNvPr id="8" name="文本框 7"/>
          <p:cNvSpPr txBox="1"/>
          <p:nvPr/>
        </p:nvSpPr>
        <p:spPr>
          <a:xfrm>
            <a:off x="7340599" y="4327631"/>
            <a:ext cx="2670175" cy="275590"/>
          </a:xfrm>
          <a:prstGeom prst="rect">
            <a:avLst/>
          </a:prstGeom>
          <a:noFill/>
        </p:spPr>
        <p:txBody>
          <a:bodyPr wrap="square" rtlCol="0">
            <a:spAutoFit/>
          </a:bodyPr>
          <a:lstStyle/>
          <a:p>
            <a:pPr algn="dist"/>
            <a:r>
              <a:rPr kumimoji="1" lang="zh-CN" altLang="en-US" sz="1200" dirty="0">
                <a:solidFill>
                  <a:schemeClr val="bg1"/>
                </a:solidFill>
                <a:latin typeface="微软雅黑 Light" panose="020B0502040204020203" pitchFamily="34" charset="-122"/>
                <a:ea typeface="微软雅黑 Light" panose="020B0502040204020203" pitchFamily="34" charset="-122"/>
              </a:rPr>
              <a:t>输入你的小标题内容</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07986" y="4591050"/>
            <a:ext cx="11376027" cy="2006600"/>
          </a:xfrm>
          <a:prstGeom prst="rect">
            <a:avLst/>
          </a:prstGeom>
          <a:blipFill>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07988" y="4591050"/>
            <a:ext cx="11376025" cy="20066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942975" y="2025650"/>
            <a:ext cx="2893695" cy="3916045"/>
          </a:xfrm>
          <a:prstGeom prst="roundRect">
            <a:avLst>
              <a:gd name="adj" fmla="val 4895"/>
            </a:avLst>
          </a:prstGeom>
          <a:gradFill>
            <a:gsLst>
              <a:gs pos="0">
                <a:schemeClr val="bg1"/>
              </a:gs>
              <a:gs pos="100000">
                <a:schemeClr val="bg1">
                  <a:lumMod val="95000"/>
                </a:schemeClr>
              </a:gs>
            </a:gsLst>
            <a:lin ang="5400000" scaled="1"/>
          </a:gra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852930" y="1485265"/>
            <a:ext cx="1073785" cy="1073785"/>
          </a:xfrm>
          <a:prstGeom prst="ellipse">
            <a:avLst/>
          </a:prstGeom>
          <a:gradFill>
            <a:gsLst>
              <a:gs pos="0">
                <a:schemeClr val="accent2"/>
              </a:gs>
              <a:gs pos="100000">
                <a:schemeClr val="accent2">
                  <a:lumMod val="90000"/>
                </a:schemeClr>
              </a:gs>
            </a:gsLst>
            <a:lin ang="27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594485" y="2644775"/>
            <a:ext cx="1605280" cy="521970"/>
          </a:xfrm>
          <a:prstGeom prst="rect">
            <a:avLst/>
          </a:prstGeom>
        </p:spPr>
        <p:txBody>
          <a:bodyPr wrap="none">
            <a:spAutoFit/>
          </a:bodyPr>
          <a:lstStyle/>
          <a:p>
            <a:pPr lvl="0" algn="ctr"/>
            <a:r>
              <a:rPr lang="zh-CN" altLang="en-US" sz="2800" dirty="0">
                <a:solidFill>
                  <a:schemeClr val="accent2"/>
                </a:solidFill>
                <a:latin typeface="阿里巴巴普惠体 B" panose="00020600040101010101" pitchFamily="18" charset="-122"/>
                <a:ea typeface="阿里巴巴普惠体 B" panose="00020600040101010101" pitchFamily="18" charset="-122"/>
              </a:rPr>
              <a:t>输入标题</a:t>
            </a:r>
          </a:p>
        </p:txBody>
      </p:sp>
      <p:sp>
        <p:nvSpPr>
          <p:cNvPr id="6" name="矩形 5"/>
          <p:cNvSpPr/>
          <p:nvPr/>
        </p:nvSpPr>
        <p:spPr>
          <a:xfrm>
            <a:off x="1017270" y="3691255"/>
            <a:ext cx="2759710" cy="2030095"/>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p:txBody>
      </p:sp>
      <p:sp>
        <p:nvSpPr>
          <p:cNvPr id="7" name="矩形: 圆角 6"/>
          <p:cNvSpPr/>
          <p:nvPr/>
        </p:nvSpPr>
        <p:spPr>
          <a:xfrm>
            <a:off x="2030095" y="3406140"/>
            <a:ext cx="720090" cy="457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4648835" y="2025650"/>
            <a:ext cx="2893695" cy="3916045"/>
          </a:xfrm>
          <a:prstGeom prst="roundRect">
            <a:avLst>
              <a:gd name="adj" fmla="val 4895"/>
            </a:avLst>
          </a:prstGeom>
          <a:gradFill>
            <a:gsLst>
              <a:gs pos="0">
                <a:schemeClr val="bg1"/>
              </a:gs>
              <a:gs pos="100000">
                <a:schemeClr val="bg1">
                  <a:lumMod val="95000"/>
                </a:schemeClr>
              </a:gs>
            </a:gsLst>
            <a:lin ang="5400000" scaled="1"/>
          </a:gra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558790" y="1485265"/>
            <a:ext cx="1073785" cy="1073785"/>
          </a:xfrm>
          <a:prstGeom prst="ellipse">
            <a:avLst/>
          </a:prstGeom>
          <a:gradFill>
            <a:gsLst>
              <a:gs pos="0">
                <a:schemeClr val="accent1"/>
              </a:gs>
              <a:gs pos="100000">
                <a:schemeClr val="accent1">
                  <a:lumMod val="90000"/>
                </a:schemeClr>
              </a:gs>
            </a:gsLst>
            <a:lin ang="27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299710" y="2637790"/>
            <a:ext cx="1605280" cy="521970"/>
          </a:xfrm>
          <a:prstGeom prst="rect">
            <a:avLst/>
          </a:prstGeom>
        </p:spPr>
        <p:txBody>
          <a:bodyPr wrap="none">
            <a:spAutoFit/>
          </a:bodyPr>
          <a:lstStyle/>
          <a:p>
            <a:pPr lvl="0" algn="ctr"/>
            <a:r>
              <a:rPr lang="zh-CN" altLang="en-US" sz="2800" dirty="0">
                <a:solidFill>
                  <a:schemeClr val="accent1"/>
                </a:solidFill>
                <a:latin typeface="阿里巴巴普惠体 B" panose="00020600040101010101" pitchFamily="18" charset="-122"/>
                <a:ea typeface="阿里巴巴普惠体 B" panose="00020600040101010101" pitchFamily="18" charset="-122"/>
              </a:rPr>
              <a:t>输入标题</a:t>
            </a:r>
          </a:p>
        </p:txBody>
      </p:sp>
      <p:sp>
        <p:nvSpPr>
          <p:cNvPr id="12" name="矩形 11"/>
          <p:cNvSpPr/>
          <p:nvPr/>
        </p:nvSpPr>
        <p:spPr>
          <a:xfrm>
            <a:off x="4720590" y="3659505"/>
            <a:ext cx="2751455" cy="2030095"/>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p:txBody>
      </p:sp>
      <p:sp>
        <p:nvSpPr>
          <p:cNvPr id="13" name="矩形: 圆角 12"/>
          <p:cNvSpPr/>
          <p:nvPr/>
        </p:nvSpPr>
        <p:spPr>
          <a:xfrm>
            <a:off x="5735955" y="3406140"/>
            <a:ext cx="720090" cy="457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8355330" y="2025650"/>
            <a:ext cx="2893695" cy="3916045"/>
          </a:xfrm>
          <a:prstGeom prst="roundRect">
            <a:avLst>
              <a:gd name="adj" fmla="val 4895"/>
            </a:avLst>
          </a:prstGeom>
          <a:gradFill>
            <a:gsLst>
              <a:gs pos="0">
                <a:schemeClr val="bg1"/>
              </a:gs>
              <a:gs pos="100000">
                <a:schemeClr val="bg1">
                  <a:lumMod val="95000"/>
                </a:schemeClr>
              </a:gs>
            </a:gsLst>
            <a:lin ang="5400000" scaled="1"/>
          </a:gra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265285" y="1485265"/>
            <a:ext cx="1073785" cy="1073785"/>
          </a:xfrm>
          <a:prstGeom prst="ellipse">
            <a:avLst/>
          </a:prstGeom>
          <a:gradFill>
            <a:gsLst>
              <a:gs pos="0">
                <a:schemeClr val="accent2"/>
              </a:gs>
              <a:gs pos="100000">
                <a:schemeClr val="accent2">
                  <a:lumMod val="90000"/>
                </a:schemeClr>
              </a:gs>
            </a:gsLst>
            <a:lin ang="27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006205" y="2637790"/>
            <a:ext cx="1605280" cy="521970"/>
          </a:xfrm>
          <a:prstGeom prst="rect">
            <a:avLst/>
          </a:prstGeom>
        </p:spPr>
        <p:txBody>
          <a:bodyPr wrap="none">
            <a:spAutoFit/>
          </a:bodyPr>
          <a:lstStyle/>
          <a:p>
            <a:pPr lvl="0" algn="ctr"/>
            <a:r>
              <a:rPr lang="zh-CN" altLang="en-US" sz="2800" dirty="0">
                <a:solidFill>
                  <a:schemeClr val="accent2"/>
                </a:solidFill>
                <a:latin typeface="阿里巴巴普惠体 B" panose="00020600040101010101" pitchFamily="18" charset="-122"/>
                <a:ea typeface="阿里巴巴普惠体 B" panose="00020600040101010101" pitchFamily="18" charset="-122"/>
              </a:rPr>
              <a:t>输入标题</a:t>
            </a:r>
          </a:p>
        </p:txBody>
      </p:sp>
      <p:sp>
        <p:nvSpPr>
          <p:cNvPr id="18" name="矩形 17"/>
          <p:cNvSpPr/>
          <p:nvPr/>
        </p:nvSpPr>
        <p:spPr>
          <a:xfrm>
            <a:off x="8415655" y="3671570"/>
            <a:ext cx="2749550" cy="2030095"/>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p:txBody>
      </p:sp>
      <p:sp>
        <p:nvSpPr>
          <p:cNvPr id="19" name="矩形: 圆角 18"/>
          <p:cNvSpPr/>
          <p:nvPr/>
        </p:nvSpPr>
        <p:spPr>
          <a:xfrm>
            <a:off x="9441815" y="3406140"/>
            <a:ext cx="720090" cy="457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smartphone_155753"/>
          <p:cNvSpPr>
            <a:spLocks noChangeAspect="1"/>
          </p:cNvSpPr>
          <p:nvPr/>
        </p:nvSpPr>
        <p:spPr bwMode="auto">
          <a:xfrm>
            <a:off x="2129202" y="1760748"/>
            <a:ext cx="521464" cy="541305"/>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21" name="search_116308"/>
          <p:cNvSpPr>
            <a:spLocks noChangeAspect="1"/>
          </p:cNvSpPr>
          <p:nvPr/>
        </p:nvSpPr>
        <p:spPr bwMode="auto">
          <a:xfrm>
            <a:off x="5871241" y="1800430"/>
            <a:ext cx="449516" cy="44336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22" name="search_116308"/>
          <p:cNvSpPr>
            <a:spLocks noChangeAspect="1"/>
          </p:cNvSpPr>
          <p:nvPr/>
        </p:nvSpPr>
        <p:spPr bwMode="auto">
          <a:xfrm>
            <a:off x="9512155" y="1819480"/>
            <a:ext cx="579822" cy="443368"/>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矩形 24"/>
          <p:cNvSpPr/>
          <p:nvPr/>
        </p:nvSpPr>
        <p:spPr>
          <a:xfrm>
            <a:off x="5643559" y="1177114"/>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712879" y="488614"/>
            <a:ext cx="6766243" cy="521970"/>
          </a:xfrm>
          <a:prstGeom prst="rect">
            <a:avLst/>
          </a:prstGeom>
          <a:noFill/>
        </p:spPr>
        <p:txBody>
          <a:bodyPr wrap="square" rtlCol="0">
            <a:spAutoFit/>
          </a:bodyPr>
          <a:lstStyle/>
          <a:p>
            <a:pPr algn="ctr"/>
            <a:r>
              <a:rPr lang="zh-CN" altLang="en-US" sz="28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îŝ1íďe"/>
          <p:cNvSpPr/>
          <p:nvPr/>
        </p:nvSpPr>
        <p:spPr>
          <a:xfrm>
            <a:off x="8833870" y="2308087"/>
            <a:ext cx="1677066" cy="1366460"/>
          </a:xfrm>
          <a:custGeom>
            <a:avLst/>
            <a:gdLst/>
            <a:ahLst/>
            <a:cxnLst/>
            <a:rect l="l" t="t" r="r" b="b"/>
            <a:pathLst>
              <a:path w="21600" h="21600" extrusionOk="0">
                <a:moveTo>
                  <a:pt x="0" y="0"/>
                </a:moveTo>
                <a:cubicBezTo>
                  <a:pt x="10656" y="0"/>
                  <a:pt x="19519" y="9282"/>
                  <a:pt x="21600" y="21600"/>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4" name="íŝľiďé"/>
          <p:cNvSpPr/>
          <p:nvPr/>
        </p:nvSpPr>
        <p:spPr>
          <a:xfrm>
            <a:off x="10407798" y="3586196"/>
            <a:ext cx="181624" cy="174342"/>
          </a:xfrm>
          <a:custGeom>
            <a:avLst/>
            <a:gdLst/>
            <a:ahLst/>
            <a:cxnLst/>
            <a:rect l="l" t="t" r="r" b="b"/>
            <a:pathLst>
              <a:path w="21600" h="21600" extrusionOk="0">
                <a:moveTo>
                  <a:pt x="0" y="4378"/>
                </a:moveTo>
                <a:lnTo>
                  <a:pt x="14306" y="21600"/>
                </a:lnTo>
                <a:lnTo>
                  <a:pt x="21600" y="0"/>
                </a:lnTo>
                <a:lnTo>
                  <a:pt x="0" y="4378"/>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5" name="íśḷîḑé"/>
          <p:cNvSpPr/>
          <p:nvPr/>
        </p:nvSpPr>
        <p:spPr>
          <a:xfrm>
            <a:off x="7601196" y="2733077"/>
            <a:ext cx="1258157" cy="954238"/>
          </a:xfrm>
          <a:custGeom>
            <a:avLst/>
            <a:gdLst/>
            <a:ahLst/>
            <a:cxnLst/>
            <a:rect l="l" t="t" r="r" b="b"/>
            <a:pathLst>
              <a:path w="21600" h="21483" extrusionOk="0">
                <a:moveTo>
                  <a:pt x="21600" y="9"/>
                </a:moveTo>
                <a:cubicBezTo>
                  <a:pt x="17681" y="-117"/>
                  <a:pt x="13715" y="1202"/>
                  <a:pt x="10083" y="3964"/>
                </a:cubicBezTo>
                <a:cubicBezTo>
                  <a:pt x="4874" y="8046"/>
                  <a:pt x="1434" y="14388"/>
                  <a:pt x="0" y="21483"/>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6" name="îṥļíḓé"/>
          <p:cNvSpPr/>
          <p:nvPr/>
        </p:nvSpPr>
        <p:spPr>
          <a:xfrm>
            <a:off x="7531626" y="3595265"/>
            <a:ext cx="183948" cy="174661"/>
          </a:xfrm>
          <a:custGeom>
            <a:avLst/>
            <a:gdLst/>
            <a:ahLst/>
            <a:cxnLst/>
            <a:rect l="l" t="t" r="r" b="b"/>
            <a:pathLst>
              <a:path w="21600" h="21600" extrusionOk="0">
                <a:moveTo>
                  <a:pt x="21600" y="4086"/>
                </a:moveTo>
                <a:lnTo>
                  <a:pt x="7200" y="21600"/>
                </a:lnTo>
                <a:lnTo>
                  <a:pt x="0" y="0"/>
                </a:lnTo>
                <a:lnTo>
                  <a:pt x="21600" y="4086"/>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7" name="ïşliḑê"/>
          <p:cNvSpPr/>
          <p:nvPr/>
        </p:nvSpPr>
        <p:spPr>
          <a:xfrm>
            <a:off x="8069300" y="1535075"/>
            <a:ext cx="1589926" cy="1589924"/>
          </a:xfrm>
          <a:custGeom>
            <a:avLst/>
            <a:gdLst/>
            <a:ahLst/>
            <a:cxnLst/>
            <a:rect l="l" t="t"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1"/>
              </a:gs>
              <a:gs pos="100000">
                <a:schemeClr val="accent1">
                  <a:lumMod val="90000"/>
                </a:schemeClr>
              </a:gs>
            </a:gsLst>
            <a:lin ang="2700000" scaled="0"/>
          </a:gradFill>
          <a:ln w="19050">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sz="2000" b="1">
              <a:solidFill>
                <a:schemeClr val="bg1"/>
              </a:solidFill>
            </a:endParaRPr>
          </a:p>
        </p:txBody>
      </p:sp>
      <p:sp>
        <p:nvSpPr>
          <p:cNvPr id="8" name="iṩlîḋè"/>
          <p:cNvSpPr/>
          <p:nvPr/>
        </p:nvSpPr>
        <p:spPr>
          <a:xfrm>
            <a:off x="8081493" y="5523418"/>
            <a:ext cx="205092" cy="197127"/>
          </a:xfrm>
          <a:custGeom>
            <a:avLst/>
            <a:gdLst/>
            <a:ahLst/>
            <a:cxnLst/>
            <a:rect l="l" t="t" r="r" b="b"/>
            <a:pathLst>
              <a:path w="21600" h="21600" extrusionOk="0">
                <a:moveTo>
                  <a:pt x="0" y="4261"/>
                </a:moveTo>
                <a:lnTo>
                  <a:pt x="14259" y="21600"/>
                </a:lnTo>
                <a:lnTo>
                  <a:pt x="21600" y="0"/>
                </a:lnTo>
                <a:lnTo>
                  <a:pt x="0" y="4261"/>
                </a:lnTo>
                <a:close/>
              </a:path>
            </a:pathLst>
          </a:custGeom>
          <a:solidFill>
            <a:schemeClr val="bg1">
              <a:lumMod val="75000"/>
            </a:schemeClr>
          </a:solidFill>
          <a:ln>
            <a:noFill/>
          </a:ln>
        </p:spPr>
        <p:txBody>
          <a:bodyPr spcFirstLastPara="1" wrap="square" lIns="91440" tIns="45720" rIns="91440" bIns="45720" anchor="ctr" anchorCtr="0">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9" name="íṣlîdê"/>
          <p:cNvSpPr/>
          <p:nvPr/>
        </p:nvSpPr>
        <p:spPr>
          <a:xfrm>
            <a:off x="8236235" y="4942080"/>
            <a:ext cx="2038019" cy="787246"/>
          </a:xfrm>
          <a:custGeom>
            <a:avLst/>
            <a:gdLst/>
            <a:ahLst/>
            <a:cxnLst/>
            <a:rect l="l" t="t" r="r" b="b"/>
            <a:pathLst>
              <a:path w="21600" h="21600" extrusionOk="0">
                <a:moveTo>
                  <a:pt x="21600" y="0"/>
                </a:moveTo>
                <a:cubicBezTo>
                  <a:pt x="18384" y="12975"/>
                  <a:pt x="12748" y="21600"/>
                  <a:pt x="6344" y="21600"/>
                </a:cubicBezTo>
                <a:cubicBezTo>
                  <a:pt x="4102" y="21600"/>
                  <a:pt x="1977" y="20531"/>
                  <a:pt x="0" y="18623"/>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0" name="îS1iḑe"/>
          <p:cNvSpPr/>
          <p:nvPr/>
        </p:nvSpPr>
        <p:spPr>
          <a:xfrm>
            <a:off x="9650155" y="3017987"/>
            <a:ext cx="473636" cy="1576737"/>
          </a:xfrm>
          <a:custGeom>
            <a:avLst/>
            <a:gdLst/>
            <a:ahLst/>
            <a:cxnLst/>
            <a:rect l="l" t="t" r="r" b="b"/>
            <a:pathLst>
              <a:path w="19442" h="21600" extrusionOk="0">
                <a:moveTo>
                  <a:pt x="13714" y="21600"/>
                </a:moveTo>
                <a:cubicBezTo>
                  <a:pt x="21600" y="16448"/>
                  <a:pt x="21600" y="10113"/>
                  <a:pt x="12114" y="4732"/>
                </a:cubicBezTo>
                <a:cubicBezTo>
                  <a:pt x="8800" y="2900"/>
                  <a:pt x="4686" y="1298"/>
                  <a:pt x="0" y="0"/>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1" name="ïsḷiďé"/>
          <p:cNvSpPr/>
          <p:nvPr/>
        </p:nvSpPr>
        <p:spPr>
          <a:xfrm>
            <a:off x="9587591" y="2962561"/>
            <a:ext cx="181285" cy="174539"/>
          </a:xfrm>
          <a:custGeom>
            <a:avLst/>
            <a:gdLst/>
            <a:ahLst/>
            <a:cxnLst/>
            <a:rect l="l" t="t" r="r" b="b"/>
            <a:pathLst>
              <a:path w="21600" h="21600" extrusionOk="0">
                <a:moveTo>
                  <a:pt x="0" y="0"/>
                </a:moveTo>
                <a:lnTo>
                  <a:pt x="21600" y="4816"/>
                </a:lnTo>
                <a:lnTo>
                  <a:pt x="7013" y="21600"/>
                </a:lnTo>
                <a:lnTo>
                  <a:pt x="0" y="0"/>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2" name="ï$ḻîḍê"/>
          <p:cNvSpPr/>
          <p:nvPr/>
        </p:nvSpPr>
        <p:spPr>
          <a:xfrm>
            <a:off x="9547233" y="4093964"/>
            <a:ext cx="1589926" cy="1587428"/>
          </a:xfrm>
          <a:custGeom>
            <a:avLst/>
            <a:gdLst/>
            <a:ahLst/>
            <a:cxnLst/>
            <a:rect l="l" t="t"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3">
                  <a:lumMod val="90000"/>
                  <a:lumOff val="10000"/>
                </a:schemeClr>
              </a:gs>
              <a:gs pos="100000">
                <a:schemeClr val="accent3">
                  <a:lumMod val="90000"/>
                </a:schemeClr>
              </a:gs>
            </a:gsLst>
            <a:lin ang="2700000" scaled="0"/>
          </a:gradFill>
          <a:ln w="19050">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sz="2000" b="1">
              <a:solidFill>
                <a:schemeClr val="bg1"/>
              </a:solidFill>
            </a:endParaRPr>
          </a:p>
        </p:txBody>
      </p:sp>
      <p:sp>
        <p:nvSpPr>
          <p:cNvPr id="13" name="ïṩ1îďè"/>
          <p:cNvSpPr/>
          <p:nvPr/>
        </p:nvSpPr>
        <p:spPr>
          <a:xfrm>
            <a:off x="7122579" y="2817750"/>
            <a:ext cx="495677" cy="2093483"/>
          </a:xfrm>
          <a:custGeom>
            <a:avLst/>
            <a:gdLst/>
            <a:ahLst/>
            <a:cxnLst/>
            <a:rect l="l" t="t" r="r" b="b"/>
            <a:pathLst>
              <a:path w="21600" h="21600" extrusionOk="0">
                <a:moveTo>
                  <a:pt x="11043" y="21600"/>
                </a:moveTo>
                <a:cubicBezTo>
                  <a:pt x="4004" y="18929"/>
                  <a:pt x="0" y="15769"/>
                  <a:pt x="0" y="12380"/>
                </a:cubicBezTo>
                <a:cubicBezTo>
                  <a:pt x="0" y="7554"/>
                  <a:pt x="8252" y="3188"/>
                  <a:pt x="21600" y="0"/>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4" name="íṣ1ídê"/>
          <p:cNvSpPr/>
          <p:nvPr/>
        </p:nvSpPr>
        <p:spPr>
          <a:xfrm>
            <a:off x="7501696" y="2765413"/>
            <a:ext cx="180139" cy="175637"/>
          </a:xfrm>
          <a:custGeom>
            <a:avLst/>
            <a:gdLst/>
            <a:ahLst/>
            <a:cxnLst/>
            <a:rect l="l" t="t" r="r" b="b"/>
            <a:pathLst>
              <a:path w="21600" h="21600" extrusionOk="0">
                <a:moveTo>
                  <a:pt x="21600" y="0"/>
                </a:moveTo>
                <a:lnTo>
                  <a:pt x="0" y="4929"/>
                </a:lnTo>
                <a:lnTo>
                  <a:pt x="14965" y="21600"/>
                </a:lnTo>
                <a:lnTo>
                  <a:pt x="21600" y="0"/>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5" name="íšļïḓé"/>
          <p:cNvSpPr/>
          <p:nvPr/>
        </p:nvSpPr>
        <p:spPr>
          <a:xfrm>
            <a:off x="7735479" y="4665805"/>
            <a:ext cx="1519571" cy="632396"/>
          </a:xfrm>
          <a:custGeom>
            <a:avLst/>
            <a:gdLst/>
            <a:ahLst/>
            <a:cxnLst/>
            <a:rect l="l" t="t" r="r" b="b"/>
            <a:pathLst>
              <a:path w="21600" h="18027" extrusionOk="0">
                <a:moveTo>
                  <a:pt x="0" y="0"/>
                </a:moveTo>
                <a:cubicBezTo>
                  <a:pt x="4470" y="15247"/>
                  <a:pt x="13609" y="21600"/>
                  <a:pt x="21600" y="16041"/>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6" name="íšľidè"/>
          <p:cNvSpPr/>
          <p:nvPr/>
        </p:nvSpPr>
        <p:spPr>
          <a:xfrm>
            <a:off x="9191439" y="5152266"/>
            <a:ext cx="180228" cy="175588"/>
          </a:xfrm>
          <a:custGeom>
            <a:avLst/>
            <a:gdLst/>
            <a:ahLst/>
            <a:cxnLst/>
            <a:rect l="l" t="t" r="r" b="b"/>
            <a:pathLst>
              <a:path w="21600" h="21600" extrusionOk="0">
                <a:moveTo>
                  <a:pt x="21600" y="4204"/>
                </a:moveTo>
                <a:lnTo>
                  <a:pt x="7341" y="21600"/>
                </a:lnTo>
                <a:lnTo>
                  <a:pt x="0" y="0"/>
                </a:lnTo>
                <a:lnTo>
                  <a:pt x="21600" y="4204"/>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7" name="isļîďe"/>
          <p:cNvSpPr/>
          <p:nvPr/>
        </p:nvSpPr>
        <p:spPr>
          <a:xfrm>
            <a:off x="6581977" y="4093964"/>
            <a:ext cx="1589926" cy="1587428"/>
          </a:xfrm>
          <a:custGeom>
            <a:avLst/>
            <a:gdLst/>
            <a:ahLst/>
            <a:cxnLst/>
            <a:rect l="l" t="t"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2"/>
              </a:gs>
              <a:gs pos="100000">
                <a:schemeClr val="accent2">
                  <a:lumMod val="90000"/>
                </a:schemeClr>
              </a:gs>
            </a:gsLst>
            <a:lin ang="2700000" scaled="0"/>
          </a:gradFill>
          <a:ln w="19050">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sz="2000" b="1">
              <a:solidFill>
                <a:schemeClr val="bg1"/>
              </a:solidFill>
            </a:endParaRPr>
          </a:p>
        </p:txBody>
      </p:sp>
      <p:sp>
        <p:nvSpPr>
          <p:cNvPr id="18" name="íš1íḓé"/>
          <p:cNvSpPr/>
          <p:nvPr/>
        </p:nvSpPr>
        <p:spPr bwMode="auto">
          <a:xfrm>
            <a:off x="660402" y="1675132"/>
            <a:ext cx="655201" cy="651592"/>
          </a:xfrm>
          <a:prstGeom prst="ellipse">
            <a:avLst/>
          </a:prstGeom>
          <a:solidFill>
            <a:schemeClr val="accent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dirty="0"/>
          </a:p>
        </p:txBody>
      </p:sp>
      <p:sp>
        <p:nvSpPr>
          <p:cNvPr id="19" name="îṧlîḑê"/>
          <p:cNvSpPr/>
          <p:nvPr/>
        </p:nvSpPr>
        <p:spPr bwMode="auto">
          <a:xfrm>
            <a:off x="660402" y="3325454"/>
            <a:ext cx="655201" cy="651592"/>
          </a:xfrm>
          <a:prstGeom prst="ellipse">
            <a:avLst/>
          </a:prstGeom>
          <a:solidFill>
            <a:schemeClr val="accent2"/>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0" name="íśľíḍê"/>
          <p:cNvSpPr/>
          <p:nvPr/>
        </p:nvSpPr>
        <p:spPr bwMode="auto">
          <a:xfrm>
            <a:off x="660402" y="4947200"/>
            <a:ext cx="655201" cy="651592"/>
          </a:xfrm>
          <a:prstGeom prst="ellipse">
            <a:avLst/>
          </a:prstGeom>
          <a:solidFill>
            <a:schemeClr val="accent3"/>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cxnSp>
        <p:nvCxnSpPr>
          <p:cNvPr id="21" name="直接连接符 20"/>
          <p:cNvCxnSpPr/>
          <p:nvPr/>
        </p:nvCxnSpPr>
        <p:spPr>
          <a:xfrm>
            <a:off x="660402" y="2811802"/>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60402" y="4452599"/>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515423" y="1582252"/>
            <a:ext cx="1198880" cy="398780"/>
          </a:xfrm>
          <a:prstGeom prst="rect">
            <a:avLst/>
          </a:prstGeom>
        </p:spPr>
        <p:txBody>
          <a:bodyPr wrap="none">
            <a:spAutoFit/>
          </a:bodyPr>
          <a:lstStyle/>
          <a:p>
            <a:pPr lvl="0"/>
            <a:r>
              <a:rPr lang="zh-CN" altLang="en-US" sz="2000" dirty="0">
                <a:solidFill>
                  <a:schemeClr val="accent1"/>
                </a:solidFill>
                <a:latin typeface="阿里巴巴普惠体 B" panose="00020600040101010101" pitchFamily="18" charset="-122"/>
                <a:ea typeface="阿里巴巴普惠体 B" panose="00020600040101010101" pitchFamily="18" charset="-122"/>
              </a:rPr>
              <a:t>输入标题</a:t>
            </a:r>
          </a:p>
        </p:txBody>
      </p:sp>
      <p:sp>
        <p:nvSpPr>
          <p:cNvPr id="24" name="矩形 23"/>
          <p:cNvSpPr/>
          <p:nvPr/>
        </p:nvSpPr>
        <p:spPr>
          <a:xfrm>
            <a:off x="1515110" y="1943735"/>
            <a:ext cx="3636010"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25" name="矩形 24"/>
          <p:cNvSpPr/>
          <p:nvPr/>
        </p:nvSpPr>
        <p:spPr>
          <a:xfrm>
            <a:off x="1515423" y="3233860"/>
            <a:ext cx="1198880" cy="398780"/>
          </a:xfrm>
          <a:prstGeom prst="rect">
            <a:avLst/>
          </a:prstGeom>
        </p:spPr>
        <p:txBody>
          <a:bodyPr wrap="none">
            <a:spAutoFit/>
          </a:bodyPr>
          <a:lstStyle/>
          <a:p>
            <a:pPr lvl="0"/>
            <a:r>
              <a:rPr lang="zh-CN" altLang="en-US" sz="2000" dirty="0">
                <a:solidFill>
                  <a:schemeClr val="accent2"/>
                </a:solidFill>
                <a:latin typeface="阿里巴巴普惠体 B" panose="00020600040101010101" pitchFamily="18" charset="-122"/>
                <a:ea typeface="阿里巴巴普惠体 B" panose="00020600040101010101" pitchFamily="18" charset="-122"/>
              </a:rPr>
              <a:t>输入标题</a:t>
            </a:r>
          </a:p>
        </p:txBody>
      </p:sp>
      <p:sp>
        <p:nvSpPr>
          <p:cNvPr id="26" name="矩形 25"/>
          <p:cNvSpPr/>
          <p:nvPr/>
        </p:nvSpPr>
        <p:spPr>
          <a:xfrm>
            <a:off x="1515110" y="3595370"/>
            <a:ext cx="3626485"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27" name="矩形 26"/>
          <p:cNvSpPr/>
          <p:nvPr/>
        </p:nvSpPr>
        <p:spPr>
          <a:xfrm>
            <a:off x="1515423" y="4874656"/>
            <a:ext cx="1198880" cy="398780"/>
          </a:xfrm>
          <a:prstGeom prst="rect">
            <a:avLst/>
          </a:prstGeom>
        </p:spPr>
        <p:txBody>
          <a:bodyPr wrap="none">
            <a:spAutoFit/>
          </a:bodyPr>
          <a:lstStyle/>
          <a:p>
            <a:pPr lvl="0"/>
            <a:r>
              <a:rPr lang="zh-CN" altLang="en-US" sz="2000" dirty="0">
                <a:solidFill>
                  <a:schemeClr val="accent3"/>
                </a:solidFill>
                <a:latin typeface="阿里巴巴普惠体 B" panose="00020600040101010101" pitchFamily="18" charset="-122"/>
                <a:ea typeface="阿里巴巴普惠体 B" panose="00020600040101010101" pitchFamily="18" charset="-122"/>
              </a:rPr>
              <a:t>输入标题</a:t>
            </a:r>
          </a:p>
        </p:txBody>
      </p:sp>
      <p:sp>
        <p:nvSpPr>
          <p:cNvPr id="28" name="矩形 27"/>
          <p:cNvSpPr/>
          <p:nvPr/>
        </p:nvSpPr>
        <p:spPr>
          <a:xfrm>
            <a:off x="1515110" y="5236210"/>
            <a:ext cx="3636010"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29" name="smartphone_155753"/>
          <p:cNvSpPr>
            <a:spLocks noChangeAspect="1"/>
          </p:cNvSpPr>
          <p:nvPr/>
        </p:nvSpPr>
        <p:spPr bwMode="auto">
          <a:xfrm>
            <a:off x="8527423" y="1980381"/>
            <a:ext cx="673680" cy="699313"/>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0" name="search_116308"/>
          <p:cNvSpPr>
            <a:spLocks noChangeAspect="1"/>
          </p:cNvSpPr>
          <p:nvPr/>
        </p:nvSpPr>
        <p:spPr bwMode="auto">
          <a:xfrm>
            <a:off x="7097945" y="4614664"/>
            <a:ext cx="617629" cy="60918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1" name="search_116308"/>
          <p:cNvSpPr>
            <a:spLocks noChangeAspect="1"/>
          </p:cNvSpPr>
          <p:nvPr/>
        </p:nvSpPr>
        <p:spPr bwMode="auto">
          <a:xfrm>
            <a:off x="9965050" y="4630867"/>
            <a:ext cx="754291" cy="576778"/>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smartphone_155753"/>
          <p:cNvSpPr>
            <a:spLocks noChangeAspect="1"/>
          </p:cNvSpPr>
          <p:nvPr/>
        </p:nvSpPr>
        <p:spPr bwMode="auto">
          <a:xfrm>
            <a:off x="841827" y="1849191"/>
            <a:ext cx="292350" cy="303474"/>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3" name="search_116308"/>
          <p:cNvSpPr>
            <a:spLocks noChangeAspect="1"/>
          </p:cNvSpPr>
          <p:nvPr/>
        </p:nvSpPr>
        <p:spPr bwMode="auto">
          <a:xfrm>
            <a:off x="837239" y="3502549"/>
            <a:ext cx="301526" cy="29740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4" name="search_116308"/>
          <p:cNvSpPr>
            <a:spLocks noChangeAspect="1"/>
          </p:cNvSpPr>
          <p:nvPr/>
        </p:nvSpPr>
        <p:spPr bwMode="auto">
          <a:xfrm>
            <a:off x="817103" y="5142316"/>
            <a:ext cx="341798" cy="261360"/>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矩形 34"/>
          <p:cNvSpPr/>
          <p:nvPr/>
        </p:nvSpPr>
        <p:spPr>
          <a:xfrm>
            <a:off x="660402" y="533400"/>
            <a:ext cx="543559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65384" y="584608"/>
            <a:ext cx="4938210" cy="460375"/>
          </a:xfrm>
          <a:prstGeom prst="rect">
            <a:avLst/>
          </a:prstGeom>
          <a:noFill/>
        </p:spPr>
        <p:txBody>
          <a:bodyPr wrap="square" rtlCol="0">
            <a:spAutoFit/>
          </a:bodyPr>
          <a:lstStyle/>
          <a:p>
            <a:r>
              <a:rPr lang="zh-CN" altLang="en-US" sz="2400" dirty="0">
                <a:solidFill>
                  <a:schemeClr val="bg1"/>
                </a:solidFill>
                <a:latin typeface="阿里巴巴普惠体 B" panose="00020600040101010101" pitchFamily="18" charset="-122"/>
                <a:ea typeface="阿里巴巴普惠体 B" panose="00020600040101010101" pitchFamily="18" charset="-122"/>
              </a:rPr>
              <a:t>请在这里输入本页的核心观点</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自定义 47">
      <a:dk1>
        <a:sysClr val="windowText" lastClr="000000"/>
      </a:dk1>
      <a:lt1>
        <a:sysClr val="window" lastClr="FFFFFF"/>
      </a:lt1>
      <a:dk2>
        <a:srgbClr val="44546A"/>
      </a:dk2>
      <a:lt2>
        <a:srgbClr val="E7E6E6"/>
      </a:lt2>
      <a:accent1>
        <a:srgbClr val="FF7111"/>
      </a:accent1>
      <a:accent2>
        <a:srgbClr val="E41E0F"/>
      </a:accent2>
      <a:accent3>
        <a:srgbClr val="172B8C"/>
      </a:accent3>
      <a:accent4>
        <a:srgbClr val="2CA594"/>
      </a:accent4>
      <a:accent5>
        <a:srgbClr val="A2C902"/>
      </a:accent5>
      <a:accent6>
        <a:srgbClr val="068D49"/>
      </a:accent6>
      <a:hlink>
        <a:srgbClr val="0563C1"/>
      </a:hlink>
      <a:folHlink>
        <a:srgbClr val="954F72"/>
      </a:folHlink>
    </a:clrScheme>
    <a:fontScheme name="阿里巴巴">
      <a:majorFont>
        <a:latin typeface="Arial"/>
        <a:ea typeface="汉仪雅酷黑简"/>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0">
      <a:majorFont>
        <a:latin typeface="Manrope"/>
        <a:ea typeface="阿里巴巴普惠体 B"/>
        <a:cs typeface=""/>
      </a:majorFont>
      <a:minorFont>
        <a:latin typeface="Manrope Light"/>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1737</Words>
  <Application>Microsoft Office PowerPoint</Application>
  <PresentationFormat>宽屏</PresentationFormat>
  <Paragraphs>182</Paragraphs>
  <Slides>24</Slides>
  <Notes>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24</vt:i4>
      </vt:variant>
    </vt:vector>
  </HeadingPairs>
  <TitlesOfParts>
    <vt:vector size="36" baseType="lpstr">
      <vt:lpstr>阿里巴巴普惠体 B</vt:lpstr>
      <vt:lpstr>阿里巴巴普惠体 R</vt:lpstr>
      <vt:lpstr>等线</vt:lpstr>
      <vt:lpstr>思源黑体 CN Medium</vt:lpstr>
      <vt:lpstr>微软雅黑 Light</vt:lpstr>
      <vt:lpstr>Arial</vt:lpstr>
      <vt:lpstr>Bahnschrift SemiBold</vt:lpstr>
      <vt:lpstr>Calibri</vt:lpstr>
      <vt:lpstr>Manrope Light</vt:lpstr>
      <vt:lpstr>Radikal</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立 陈</dc:creator>
  <cp:lastModifiedBy>李 哎哟</cp:lastModifiedBy>
  <cp:revision>58</cp:revision>
  <dcterms:created xsi:type="dcterms:W3CDTF">2019-05-25T02:05:00Z</dcterms:created>
  <dcterms:modified xsi:type="dcterms:W3CDTF">2021-06-08T10:14:25Z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346025640_embed</vt:lpwstr>
  </property>
  <property fmtid="{D5CDD505-2E9C-101B-9397-08002B2CF9AE}" pid="3" name="ICV">
    <vt:lpwstr>AD8B1E4690714DA9A31E7E2ACBC10837</vt:lpwstr>
  </property>
  <property fmtid="{D5CDD505-2E9C-101B-9397-08002B2CF9AE}" pid="4" name="KSOProductBuildVer">
    <vt:lpwstr>2052-11.1.0.10463</vt:lpwstr>
  </property>
</Properties>
</file>